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5" r:id="rId5"/>
    <p:sldMasterId id="2147483706" r:id="rId6"/>
  </p:sldMasterIdLst>
  <p:notesMasterIdLst>
    <p:notesMasterId r:id="rId20"/>
  </p:notesMasterIdLst>
  <p:handoutMasterIdLst>
    <p:handoutMasterId r:id="rId21"/>
  </p:handoutMasterIdLst>
  <p:sldIdLst>
    <p:sldId id="260" r:id="rId7"/>
    <p:sldId id="267" r:id="rId8"/>
    <p:sldId id="268" r:id="rId9"/>
    <p:sldId id="278" r:id="rId10"/>
    <p:sldId id="280" r:id="rId11"/>
    <p:sldId id="269" r:id="rId12"/>
    <p:sldId id="270" r:id="rId13"/>
    <p:sldId id="276" r:id="rId14"/>
    <p:sldId id="279" r:id="rId15"/>
    <p:sldId id="272" r:id="rId16"/>
    <p:sldId id="281" r:id="rId17"/>
    <p:sldId id="274" r:id="rId18"/>
    <p:sldId id="27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3406A"/>
    <a:srgbClr val="3EAA62"/>
    <a:srgbClr val="6F7281"/>
    <a:srgbClr val="239926"/>
    <a:srgbClr val="99BD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CA89DB-ED62-4F74-9122-66414399A3D3}" v="160" dt="2024-09-06T09:10:31.8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>
        <p:scale>
          <a:sx n="73" d="100"/>
          <a:sy n="73" d="100"/>
        </p:scale>
        <p:origin x="3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 Murgatroyd" userId="293a0cec-6ffa-4ceb-93fd-ca722d79d1a4" providerId="ADAL" clId="{2FCA89DB-ED62-4F74-9122-66414399A3D3}"/>
    <pc:docChg chg="undo custSel addSld delSld modSld sldOrd">
      <pc:chgData name="Anna Murgatroyd" userId="293a0cec-6ffa-4ceb-93fd-ca722d79d1a4" providerId="ADAL" clId="{2FCA89DB-ED62-4F74-9122-66414399A3D3}" dt="2024-09-06T09:10:31.843" v="1522"/>
      <pc:docMkLst>
        <pc:docMk/>
      </pc:docMkLst>
      <pc:sldChg chg="addSp delSp modSp mod modAnim">
        <pc:chgData name="Anna Murgatroyd" userId="293a0cec-6ffa-4ceb-93fd-ca722d79d1a4" providerId="ADAL" clId="{2FCA89DB-ED62-4F74-9122-66414399A3D3}" dt="2024-09-06T08:58:05.309" v="1249"/>
        <pc:sldMkLst>
          <pc:docMk/>
          <pc:sldMk cId="2365325708" sldId="268"/>
        </pc:sldMkLst>
        <pc:picChg chg="add del mod">
          <ac:chgData name="Anna Murgatroyd" userId="293a0cec-6ffa-4ceb-93fd-ca722d79d1a4" providerId="ADAL" clId="{2FCA89DB-ED62-4F74-9122-66414399A3D3}" dt="2024-09-04T15:55:48.007" v="107" actId="478"/>
          <ac:picMkLst>
            <pc:docMk/>
            <pc:sldMk cId="2365325708" sldId="268"/>
            <ac:picMk id="2" creationId="{E201B294-51B2-E9E5-244D-E890AC9CF47D}"/>
          </ac:picMkLst>
        </pc:picChg>
        <pc:picChg chg="add mod">
          <ac:chgData name="Anna Murgatroyd" userId="293a0cec-6ffa-4ceb-93fd-ca722d79d1a4" providerId="ADAL" clId="{2FCA89DB-ED62-4F74-9122-66414399A3D3}" dt="2024-09-04T15:57:03.630" v="112" actId="14100"/>
          <ac:picMkLst>
            <pc:docMk/>
            <pc:sldMk cId="2365325708" sldId="268"/>
            <ac:picMk id="1026" creationId="{EFAF06CB-BAD3-F370-81B9-41557E9137B5}"/>
          </ac:picMkLst>
        </pc:picChg>
        <pc:picChg chg="del">
          <ac:chgData name="Anna Murgatroyd" userId="293a0cec-6ffa-4ceb-93fd-ca722d79d1a4" providerId="ADAL" clId="{2FCA89DB-ED62-4F74-9122-66414399A3D3}" dt="2024-09-04T15:54:41.958" v="104" actId="478"/>
          <ac:picMkLst>
            <pc:docMk/>
            <pc:sldMk cId="2365325708" sldId="268"/>
            <ac:picMk id="3076" creationId="{D8BE9DC2-D9A3-91CA-B709-F2BC15EA58C4}"/>
          </ac:picMkLst>
        </pc:picChg>
      </pc:sldChg>
      <pc:sldChg chg="addSp delSp modSp mod ord">
        <pc:chgData name="Anna Murgatroyd" userId="293a0cec-6ffa-4ceb-93fd-ca722d79d1a4" providerId="ADAL" clId="{2FCA89DB-ED62-4F74-9122-66414399A3D3}" dt="2024-09-06T09:10:24.486" v="1521" actId="478"/>
        <pc:sldMkLst>
          <pc:docMk/>
          <pc:sldMk cId="1795053516" sldId="269"/>
        </pc:sldMkLst>
        <pc:graphicFrameChg chg="mod">
          <ac:chgData name="Anna Murgatroyd" userId="293a0cec-6ffa-4ceb-93fd-ca722d79d1a4" providerId="ADAL" clId="{2FCA89DB-ED62-4F74-9122-66414399A3D3}" dt="2024-09-06T08:56:56.267" v="1209" actId="14861"/>
          <ac:graphicFrameMkLst>
            <pc:docMk/>
            <pc:sldMk cId="1795053516" sldId="269"/>
            <ac:graphicFrameMk id="8" creationId="{67ACCE1C-5DAD-0FD9-1B9D-77336DAE0791}"/>
          </ac:graphicFrameMkLst>
        </pc:graphicFrameChg>
        <pc:picChg chg="mod">
          <ac:chgData name="Anna Murgatroyd" userId="293a0cec-6ffa-4ceb-93fd-ca722d79d1a4" providerId="ADAL" clId="{2FCA89DB-ED62-4F74-9122-66414399A3D3}" dt="2024-09-06T08:57:03.093" v="1210" actId="14861"/>
          <ac:picMkLst>
            <pc:docMk/>
            <pc:sldMk cId="1795053516" sldId="269"/>
            <ac:picMk id="9" creationId="{59CB7BC3-334C-961C-333F-7E5E9D5147E6}"/>
          </ac:picMkLst>
        </pc:picChg>
        <pc:picChg chg="add mod">
          <ac:chgData name="Anna Murgatroyd" userId="293a0cec-6ffa-4ceb-93fd-ca722d79d1a4" providerId="ADAL" clId="{2FCA89DB-ED62-4F74-9122-66414399A3D3}" dt="2024-09-06T09:10:06.737" v="1516" actId="1076"/>
          <ac:picMkLst>
            <pc:docMk/>
            <pc:sldMk cId="1795053516" sldId="269"/>
            <ac:picMk id="10" creationId="{5893A076-89FD-A9AC-C1E1-5C80F424AC54}"/>
          </ac:picMkLst>
        </pc:picChg>
        <pc:picChg chg="add del">
          <ac:chgData name="Anna Murgatroyd" userId="293a0cec-6ffa-4ceb-93fd-ca722d79d1a4" providerId="ADAL" clId="{2FCA89DB-ED62-4F74-9122-66414399A3D3}" dt="2024-09-04T16:00:47.688" v="287" actId="478"/>
          <ac:picMkLst>
            <pc:docMk/>
            <pc:sldMk cId="1795053516" sldId="269"/>
            <ac:picMk id="10" creationId="{8E51868B-C249-881A-D39B-468C41952025}"/>
          </ac:picMkLst>
        </pc:picChg>
        <pc:picChg chg="add del mod">
          <ac:chgData name="Anna Murgatroyd" userId="293a0cec-6ffa-4ceb-93fd-ca722d79d1a4" providerId="ADAL" clId="{2FCA89DB-ED62-4F74-9122-66414399A3D3}" dt="2024-09-06T09:10:24.486" v="1521" actId="478"/>
          <ac:picMkLst>
            <pc:docMk/>
            <pc:sldMk cId="1795053516" sldId="269"/>
            <ac:picMk id="11" creationId="{08357B46-8DE3-9D26-EA8F-B45ACD4943A9}"/>
          </ac:picMkLst>
        </pc:picChg>
      </pc:sldChg>
      <pc:sldChg chg="addSp delSp modSp mod modAnim">
        <pc:chgData name="Anna Murgatroyd" userId="293a0cec-6ffa-4ceb-93fd-ca722d79d1a4" providerId="ADAL" clId="{2FCA89DB-ED62-4F74-9122-66414399A3D3}" dt="2024-09-06T09:05:51.004" v="1497" actId="166"/>
        <pc:sldMkLst>
          <pc:docMk/>
          <pc:sldMk cId="2833031094" sldId="270"/>
        </pc:sldMkLst>
        <pc:spChg chg="del">
          <ac:chgData name="Anna Murgatroyd" userId="293a0cec-6ffa-4ceb-93fd-ca722d79d1a4" providerId="ADAL" clId="{2FCA89DB-ED62-4F74-9122-66414399A3D3}" dt="2024-09-04T15:26:00.955" v="3" actId="478"/>
          <ac:spMkLst>
            <pc:docMk/>
            <pc:sldMk cId="2833031094" sldId="270"/>
            <ac:spMk id="2" creationId="{507911FF-EA7C-FB41-54FD-04CF940B28B5}"/>
          </ac:spMkLst>
        </pc:spChg>
        <pc:spChg chg="del">
          <ac:chgData name="Anna Murgatroyd" userId="293a0cec-6ffa-4ceb-93fd-ca722d79d1a4" providerId="ADAL" clId="{2FCA89DB-ED62-4F74-9122-66414399A3D3}" dt="2024-09-04T15:25:58.093" v="1" actId="478"/>
          <ac:spMkLst>
            <pc:docMk/>
            <pc:sldMk cId="2833031094" sldId="270"/>
            <ac:spMk id="3" creationId="{94BB86B5-06F8-BA75-96BC-820000779CCA}"/>
          </ac:spMkLst>
        </pc:spChg>
        <pc:spChg chg="add del mod">
          <ac:chgData name="Anna Murgatroyd" userId="293a0cec-6ffa-4ceb-93fd-ca722d79d1a4" providerId="ADAL" clId="{2FCA89DB-ED62-4F74-9122-66414399A3D3}" dt="2024-09-04T15:25:59.911" v="2" actId="478"/>
          <ac:spMkLst>
            <pc:docMk/>
            <pc:sldMk cId="2833031094" sldId="270"/>
            <ac:spMk id="7" creationId="{ACFC0D88-8ABD-2F07-5EC0-3368BE45A386}"/>
          </ac:spMkLst>
        </pc:spChg>
        <pc:spChg chg="add del mod">
          <ac:chgData name="Anna Murgatroyd" userId="293a0cec-6ffa-4ceb-93fd-ca722d79d1a4" providerId="ADAL" clId="{2FCA89DB-ED62-4F74-9122-66414399A3D3}" dt="2024-09-04T15:26:03.095" v="4" actId="478"/>
          <ac:spMkLst>
            <pc:docMk/>
            <pc:sldMk cId="2833031094" sldId="270"/>
            <ac:spMk id="9" creationId="{0DC1ADA3-A508-B566-24F7-706DADAA2369}"/>
          </ac:spMkLst>
        </pc:spChg>
        <pc:graphicFrameChg chg="add del mod">
          <ac:chgData name="Anna Murgatroyd" userId="293a0cec-6ffa-4ceb-93fd-ca722d79d1a4" providerId="ADAL" clId="{2FCA89DB-ED62-4F74-9122-66414399A3D3}" dt="2024-09-04T15:46:06.291" v="48" actId="478"/>
          <ac:graphicFrameMkLst>
            <pc:docMk/>
            <pc:sldMk cId="2833031094" sldId="270"/>
            <ac:graphicFrameMk id="14" creationId="{88C26581-5810-91AD-26FC-B775BBD4150D}"/>
          </ac:graphicFrameMkLst>
        </pc:graphicFrameChg>
        <pc:graphicFrameChg chg="add del mod">
          <ac:chgData name="Anna Murgatroyd" userId="293a0cec-6ffa-4ceb-93fd-ca722d79d1a4" providerId="ADAL" clId="{2FCA89DB-ED62-4F74-9122-66414399A3D3}" dt="2024-09-04T15:54:06.883" v="99" actId="478"/>
          <ac:graphicFrameMkLst>
            <pc:docMk/>
            <pc:sldMk cId="2833031094" sldId="270"/>
            <ac:graphicFrameMk id="16" creationId="{88C26581-5810-91AD-26FC-B775BBD4150D}"/>
          </ac:graphicFrameMkLst>
        </pc:graphicFrameChg>
        <pc:picChg chg="add del mod">
          <ac:chgData name="Anna Murgatroyd" userId="293a0cec-6ffa-4ceb-93fd-ca722d79d1a4" providerId="ADAL" clId="{2FCA89DB-ED62-4F74-9122-66414399A3D3}" dt="2024-09-04T15:26:42.038" v="11" actId="478"/>
          <ac:picMkLst>
            <pc:docMk/>
            <pc:sldMk cId="2833031094" sldId="270"/>
            <ac:picMk id="5" creationId="{CDC2D9F2-5ACE-E08E-E35F-4ED546D47525}"/>
          </ac:picMkLst>
        </pc:picChg>
        <pc:picChg chg="add del mod ord">
          <ac:chgData name="Anna Murgatroyd" userId="293a0cec-6ffa-4ceb-93fd-ca722d79d1a4" providerId="ADAL" clId="{2FCA89DB-ED62-4F74-9122-66414399A3D3}" dt="2024-09-04T15:26:27.590" v="10" actId="478"/>
          <ac:picMkLst>
            <pc:docMk/>
            <pc:sldMk cId="2833031094" sldId="270"/>
            <ac:picMk id="11" creationId="{6377D8C3-C2F8-190C-6A43-D47AEB93A162}"/>
          </ac:picMkLst>
        </pc:picChg>
        <pc:picChg chg="add mod modCrop">
          <ac:chgData name="Anna Murgatroyd" userId="293a0cec-6ffa-4ceb-93fd-ca722d79d1a4" providerId="ADAL" clId="{2FCA89DB-ED62-4F74-9122-66414399A3D3}" dt="2024-09-04T15:49:47.382" v="75" actId="732"/>
          <ac:picMkLst>
            <pc:docMk/>
            <pc:sldMk cId="2833031094" sldId="270"/>
            <ac:picMk id="13" creationId="{D262C89F-5E3C-7977-66F6-AE44FF425969}"/>
          </ac:picMkLst>
        </pc:picChg>
        <pc:picChg chg="add del mod">
          <ac:chgData name="Anna Murgatroyd" userId="293a0cec-6ffa-4ceb-93fd-ca722d79d1a4" providerId="ADAL" clId="{2FCA89DB-ED62-4F74-9122-66414399A3D3}" dt="2024-09-04T15:53:45.383" v="96" actId="478"/>
          <ac:picMkLst>
            <pc:docMk/>
            <pc:sldMk cId="2833031094" sldId="270"/>
            <ac:picMk id="15" creationId="{9724AA28-504C-E0CE-8F43-EC773CCD6778}"/>
          </ac:picMkLst>
        </pc:picChg>
        <pc:picChg chg="add mod ord">
          <ac:chgData name="Anna Murgatroyd" userId="293a0cec-6ffa-4ceb-93fd-ca722d79d1a4" providerId="ADAL" clId="{2FCA89DB-ED62-4F74-9122-66414399A3D3}" dt="2024-09-06T09:05:51.004" v="1497" actId="166"/>
          <ac:picMkLst>
            <pc:docMk/>
            <pc:sldMk cId="2833031094" sldId="270"/>
            <ac:picMk id="17" creationId="{0D12601B-6720-5C3A-C29D-FFE06CD75D7D}"/>
          </ac:picMkLst>
        </pc:picChg>
        <pc:cxnChg chg="add mod">
          <ac:chgData name="Anna Murgatroyd" userId="293a0cec-6ffa-4ceb-93fd-ca722d79d1a4" providerId="ADAL" clId="{2FCA89DB-ED62-4F74-9122-66414399A3D3}" dt="2024-09-06T09:05:04.425" v="1488" actId="208"/>
          <ac:cxnSpMkLst>
            <pc:docMk/>
            <pc:sldMk cId="2833031094" sldId="270"/>
            <ac:cxnSpMk id="3" creationId="{0A364729-2C38-4953-A66C-606F0A24F001}"/>
          </ac:cxnSpMkLst>
        </pc:cxnChg>
      </pc:sldChg>
      <pc:sldChg chg="del">
        <pc:chgData name="Anna Murgatroyd" userId="293a0cec-6ffa-4ceb-93fd-ca722d79d1a4" providerId="ADAL" clId="{2FCA89DB-ED62-4F74-9122-66414399A3D3}" dt="2024-09-04T15:30:22.410" v="16" actId="47"/>
        <pc:sldMkLst>
          <pc:docMk/>
          <pc:sldMk cId="1670950052" sldId="271"/>
        </pc:sldMkLst>
      </pc:sldChg>
      <pc:sldChg chg="addSp delSp modSp mod modClrScheme modAnim chgLayout">
        <pc:chgData name="Anna Murgatroyd" userId="293a0cec-6ffa-4ceb-93fd-ca722d79d1a4" providerId="ADAL" clId="{2FCA89DB-ED62-4F74-9122-66414399A3D3}" dt="2024-09-06T08:57:42.539" v="1248"/>
        <pc:sldMkLst>
          <pc:docMk/>
          <pc:sldMk cId="2637679116" sldId="272"/>
        </pc:sldMkLst>
        <pc:spChg chg="del mod ord">
          <ac:chgData name="Anna Murgatroyd" userId="293a0cec-6ffa-4ceb-93fd-ca722d79d1a4" providerId="ADAL" clId="{2FCA89DB-ED62-4F74-9122-66414399A3D3}" dt="2024-09-04T15:31:04.660" v="36" actId="478"/>
          <ac:spMkLst>
            <pc:docMk/>
            <pc:sldMk cId="2637679116" sldId="272"/>
            <ac:spMk id="2" creationId="{E2B7F306-C5FC-2BBB-9F34-CCD9CC018DB6}"/>
          </ac:spMkLst>
        </pc:spChg>
        <pc:spChg chg="del">
          <ac:chgData name="Anna Murgatroyd" userId="293a0cec-6ffa-4ceb-93fd-ca722d79d1a4" providerId="ADAL" clId="{2FCA89DB-ED62-4F74-9122-66414399A3D3}" dt="2024-09-04T15:30:35.651" v="17" actId="478"/>
          <ac:spMkLst>
            <pc:docMk/>
            <pc:sldMk cId="2637679116" sldId="272"/>
            <ac:spMk id="3" creationId="{E136E390-EC6E-5B4C-08FC-C3B57F4545B5}"/>
          </ac:spMkLst>
        </pc:spChg>
        <pc:spChg chg="add del mod ord">
          <ac:chgData name="Anna Murgatroyd" userId="293a0cec-6ffa-4ceb-93fd-ca722d79d1a4" providerId="ADAL" clId="{2FCA89DB-ED62-4F74-9122-66414399A3D3}" dt="2024-09-04T15:30:51.187" v="19" actId="478"/>
          <ac:spMkLst>
            <pc:docMk/>
            <pc:sldMk cId="2637679116" sldId="272"/>
            <ac:spMk id="4" creationId="{A9D9751B-5463-7393-506F-31FBA0C75304}"/>
          </ac:spMkLst>
        </pc:spChg>
        <pc:spChg chg="add del mod ord">
          <ac:chgData name="Anna Murgatroyd" userId="293a0cec-6ffa-4ceb-93fd-ca722d79d1a4" providerId="ADAL" clId="{2FCA89DB-ED62-4F74-9122-66414399A3D3}" dt="2024-09-06T08:48:58.159" v="1086" actId="1076"/>
          <ac:spMkLst>
            <pc:docMk/>
            <pc:sldMk cId="2637679116" sldId="272"/>
            <ac:spMk id="5" creationId="{0CEE21EC-1AFC-11C9-EF17-7A9E4FEE114A}"/>
          </ac:spMkLst>
        </pc:spChg>
        <pc:spChg chg="add del mod">
          <ac:chgData name="Anna Murgatroyd" userId="293a0cec-6ffa-4ceb-93fd-ca722d79d1a4" providerId="ADAL" clId="{2FCA89DB-ED62-4F74-9122-66414399A3D3}" dt="2024-09-04T15:31:06.915" v="37" actId="478"/>
          <ac:spMkLst>
            <pc:docMk/>
            <pc:sldMk cId="2637679116" sldId="272"/>
            <ac:spMk id="7" creationId="{7742D565-9314-76DE-5CB8-2B152DFA52C4}"/>
          </ac:spMkLst>
        </pc:spChg>
        <pc:spChg chg="add mod">
          <ac:chgData name="Anna Murgatroyd" userId="293a0cec-6ffa-4ceb-93fd-ca722d79d1a4" providerId="ADAL" clId="{2FCA89DB-ED62-4F74-9122-66414399A3D3}" dt="2024-09-06T08:49:25.025" v="1133" actId="1076"/>
          <ac:spMkLst>
            <pc:docMk/>
            <pc:sldMk cId="2637679116" sldId="272"/>
            <ac:spMk id="11" creationId="{F6BA6554-75E4-EC30-CCC2-55590FB3150D}"/>
          </ac:spMkLst>
        </pc:spChg>
        <pc:spChg chg="add mod">
          <ac:chgData name="Anna Murgatroyd" userId="293a0cec-6ffa-4ceb-93fd-ca722d79d1a4" providerId="ADAL" clId="{2FCA89DB-ED62-4F74-9122-66414399A3D3}" dt="2024-09-06T08:57:35.098" v="1246" actId="164"/>
          <ac:spMkLst>
            <pc:docMk/>
            <pc:sldMk cId="2637679116" sldId="272"/>
            <ac:spMk id="12" creationId="{5A9978B7-95F1-08CB-45A9-1BC8993CE509}"/>
          </ac:spMkLst>
        </pc:spChg>
        <pc:spChg chg="add mod">
          <ac:chgData name="Anna Murgatroyd" userId="293a0cec-6ffa-4ceb-93fd-ca722d79d1a4" providerId="ADAL" clId="{2FCA89DB-ED62-4F74-9122-66414399A3D3}" dt="2024-09-06T08:57:35.098" v="1246" actId="164"/>
          <ac:spMkLst>
            <pc:docMk/>
            <pc:sldMk cId="2637679116" sldId="272"/>
            <ac:spMk id="13" creationId="{6A61E310-EB80-C51F-6820-07595B8908E3}"/>
          </ac:spMkLst>
        </pc:spChg>
        <pc:spChg chg="add mod">
          <ac:chgData name="Anna Murgatroyd" userId="293a0cec-6ffa-4ceb-93fd-ca722d79d1a4" providerId="ADAL" clId="{2FCA89DB-ED62-4F74-9122-66414399A3D3}" dt="2024-09-06T08:57:35.098" v="1246" actId="164"/>
          <ac:spMkLst>
            <pc:docMk/>
            <pc:sldMk cId="2637679116" sldId="272"/>
            <ac:spMk id="14" creationId="{D8130FA9-DA95-FEA0-6692-E80179B06C0D}"/>
          </ac:spMkLst>
        </pc:spChg>
        <pc:spChg chg="add mod">
          <ac:chgData name="Anna Murgatroyd" userId="293a0cec-6ffa-4ceb-93fd-ca722d79d1a4" providerId="ADAL" clId="{2FCA89DB-ED62-4F74-9122-66414399A3D3}" dt="2024-09-06T08:57:35.098" v="1246" actId="164"/>
          <ac:spMkLst>
            <pc:docMk/>
            <pc:sldMk cId="2637679116" sldId="272"/>
            <ac:spMk id="15" creationId="{74C3F73B-B967-F418-9F4D-3696B2A7E32A}"/>
          </ac:spMkLst>
        </pc:spChg>
        <pc:spChg chg="add mod">
          <ac:chgData name="Anna Murgatroyd" userId="293a0cec-6ffa-4ceb-93fd-ca722d79d1a4" providerId="ADAL" clId="{2FCA89DB-ED62-4F74-9122-66414399A3D3}" dt="2024-09-06T08:57:35.098" v="1246" actId="164"/>
          <ac:spMkLst>
            <pc:docMk/>
            <pc:sldMk cId="2637679116" sldId="272"/>
            <ac:spMk id="16" creationId="{E48BD1D4-7B70-11B0-E6AB-F9E62D98467D}"/>
          </ac:spMkLst>
        </pc:spChg>
        <pc:spChg chg="add mod">
          <ac:chgData name="Anna Murgatroyd" userId="293a0cec-6ffa-4ceb-93fd-ca722d79d1a4" providerId="ADAL" clId="{2FCA89DB-ED62-4F74-9122-66414399A3D3}" dt="2024-09-06T08:57:35.098" v="1246" actId="164"/>
          <ac:spMkLst>
            <pc:docMk/>
            <pc:sldMk cId="2637679116" sldId="272"/>
            <ac:spMk id="17" creationId="{59E44917-FEFC-0537-30CF-C0321DEEC1FD}"/>
          </ac:spMkLst>
        </pc:spChg>
        <pc:spChg chg="add mod">
          <ac:chgData name="Anna Murgatroyd" userId="293a0cec-6ffa-4ceb-93fd-ca722d79d1a4" providerId="ADAL" clId="{2FCA89DB-ED62-4F74-9122-66414399A3D3}" dt="2024-09-06T08:49:25.025" v="1133" actId="1076"/>
          <ac:spMkLst>
            <pc:docMk/>
            <pc:sldMk cId="2637679116" sldId="272"/>
            <ac:spMk id="18" creationId="{1C294F76-4E7E-CCA5-4090-62035B13BCA4}"/>
          </ac:spMkLst>
        </pc:spChg>
        <pc:spChg chg="add mod">
          <ac:chgData name="Anna Murgatroyd" userId="293a0cec-6ffa-4ceb-93fd-ca722d79d1a4" providerId="ADAL" clId="{2FCA89DB-ED62-4F74-9122-66414399A3D3}" dt="2024-09-06T08:49:25.025" v="1133" actId="1076"/>
          <ac:spMkLst>
            <pc:docMk/>
            <pc:sldMk cId="2637679116" sldId="272"/>
            <ac:spMk id="24" creationId="{FF60C9D1-995A-CABE-02E7-B0AF354B7013}"/>
          </ac:spMkLst>
        </pc:spChg>
        <pc:spChg chg="add mod">
          <ac:chgData name="Anna Murgatroyd" userId="293a0cec-6ffa-4ceb-93fd-ca722d79d1a4" providerId="ADAL" clId="{2FCA89DB-ED62-4F74-9122-66414399A3D3}" dt="2024-09-06T08:57:35.098" v="1246" actId="164"/>
          <ac:spMkLst>
            <pc:docMk/>
            <pc:sldMk cId="2637679116" sldId="272"/>
            <ac:spMk id="33" creationId="{02195213-2EBB-EC57-BCF0-567F7682E78A}"/>
          </ac:spMkLst>
        </pc:spChg>
        <pc:spChg chg="add del mod">
          <ac:chgData name="Anna Murgatroyd" userId="293a0cec-6ffa-4ceb-93fd-ca722d79d1a4" providerId="ADAL" clId="{2FCA89DB-ED62-4F74-9122-66414399A3D3}" dt="2024-09-04T17:02:17.465" v="913" actId="478"/>
          <ac:spMkLst>
            <pc:docMk/>
            <pc:sldMk cId="2637679116" sldId="272"/>
            <ac:spMk id="34" creationId="{E71D41CE-123B-A1F3-0262-F22A9B1051A9}"/>
          </ac:spMkLst>
        </pc:spChg>
        <pc:spChg chg="add mod">
          <ac:chgData name="Anna Murgatroyd" userId="293a0cec-6ffa-4ceb-93fd-ca722d79d1a4" providerId="ADAL" clId="{2FCA89DB-ED62-4F74-9122-66414399A3D3}" dt="2024-09-06T08:57:35.098" v="1246" actId="164"/>
          <ac:spMkLst>
            <pc:docMk/>
            <pc:sldMk cId="2637679116" sldId="272"/>
            <ac:spMk id="35" creationId="{B014065A-7692-2DA1-D230-075871AFDFB1}"/>
          </ac:spMkLst>
        </pc:spChg>
        <pc:spChg chg="add mod">
          <ac:chgData name="Anna Murgatroyd" userId="293a0cec-6ffa-4ceb-93fd-ca722d79d1a4" providerId="ADAL" clId="{2FCA89DB-ED62-4F74-9122-66414399A3D3}" dt="2024-09-06T08:57:35.098" v="1246" actId="164"/>
          <ac:spMkLst>
            <pc:docMk/>
            <pc:sldMk cId="2637679116" sldId="272"/>
            <ac:spMk id="36" creationId="{9E4F7EA2-E053-78AA-2224-30D1AA7DBD64}"/>
          </ac:spMkLst>
        </pc:spChg>
        <pc:spChg chg="add mod">
          <ac:chgData name="Anna Murgatroyd" userId="293a0cec-6ffa-4ceb-93fd-ca722d79d1a4" providerId="ADAL" clId="{2FCA89DB-ED62-4F74-9122-66414399A3D3}" dt="2024-09-06T08:49:25.025" v="1133" actId="1076"/>
          <ac:spMkLst>
            <pc:docMk/>
            <pc:sldMk cId="2637679116" sldId="272"/>
            <ac:spMk id="37" creationId="{B5F9D5AC-DB6F-09D5-E365-1BD8F51BD24C}"/>
          </ac:spMkLst>
        </pc:spChg>
        <pc:spChg chg="add mod">
          <ac:chgData name="Anna Murgatroyd" userId="293a0cec-6ffa-4ceb-93fd-ca722d79d1a4" providerId="ADAL" clId="{2FCA89DB-ED62-4F74-9122-66414399A3D3}" dt="2024-09-06T08:57:35.098" v="1246" actId="164"/>
          <ac:spMkLst>
            <pc:docMk/>
            <pc:sldMk cId="2637679116" sldId="272"/>
            <ac:spMk id="38" creationId="{6DDF705F-B888-360D-2423-572172926C3C}"/>
          </ac:spMkLst>
        </pc:spChg>
        <pc:grpChg chg="add mod">
          <ac:chgData name="Anna Murgatroyd" userId="293a0cec-6ffa-4ceb-93fd-ca722d79d1a4" providerId="ADAL" clId="{2FCA89DB-ED62-4F74-9122-66414399A3D3}" dt="2024-09-06T08:57:35.098" v="1246" actId="164"/>
          <ac:grpSpMkLst>
            <pc:docMk/>
            <pc:sldMk cId="2637679116" sldId="272"/>
            <ac:grpSpMk id="3" creationId="{2DE3C2E4-87C6-ED36-C975-A06D709098FF}"/>
          </ac:grpSpMkLst>
        </pc:grpChg>
        <pc:graphicFrameChg chg="add del mod modGraphic">
          <ac:chgData name="Anna Murgatroyd" userId="293a0cec-6ffa-4ceb-93fd-ca722d79d1a4" providerId="ADAL" clId="{2FCA89DB-ED62-4F74-9122-66414399A3D3}" dt="2024-09-04T15:32:19.669" v="45" actId="478"/>
          <ac:graphicFrameMkLst>
            <pc:docMk/>
            <pc:sldMk cId="2637679116" sldId="272"/>
            <ac:graphicFrameMk id="10" creationId="{89B9ACA7-4E96-8841-2373-527132F74A3B}"/>
          </ac:graphicFrameMkLst>
        </pc:graphicFrameChg>
        <pc:picChg chg="add mod">
          <ac:chgData name="Anna Murgatroyd" userId="293a0cec-6ffa-4ceb-93fd-ca722d79d1a4" providerId="ADAL" clId="{2FCA89DB-ED62-4F74-9122-66414399A3D3}" dt="2024-09-06T08:49:08.455" v="1132" actId="1037"/>
          <ac:picMkLst>
            <pc:docMk/>
            <pc:sldMk cId="2637679116" sldId="272"/>
            <ac:picMk id="2" creationId="{DE1BBBF0-8E96-D498-7FA2-E702EE3DCBBB}"/>
          </ac:picMkLst>
        </pc:picChg>
        <pc:picChg chg="add del mod">
          <ac:chgData name="Anna Murgatroyd" userId="293a0cec-6ffa-4ceb-93fd-ca722d79d1a4" providerId="ADAL" clId="{2FCA89DB-ED62-4F74-9122-66414399A3D3}" dt="2024-09-04T16:55:10.887" v="811" actId="478"/>
          <ac:picMkLst>
            <pc:docMk/>
            <pc:sldMk cId="2637679116" sldId="272"/>
            <ac:picMk id="30" creationId="{027FCF2B-FF75-62E4-CF5D-D9A790AC7E5E}"/>
          </ac:picMkLst>
        </pc:picChg>
        <pc:cxnChg chg="add mod">
          <ac:chgData name="Anna Murgatroyd" userId="293a0cec-6ffa-4ceb-93fd-ca722d79d1a4" providerId="ADAL" clId="{2FCA89DB-ED62-4F74-9122-66414399A3D3}" dt="2024-09-06T08:49:25.025" v="1133" actId="1076"/>
          <ac:cxnSpMkLst>
            <pc:docMk/>
            <pc:sldMk cId="2637679116" sldId="272"/>
            <ac:cxnSpMk id="20" creationId="{3692B7E5-C92B-0F5B-95A1-624B81F96CB5}"/>
          </ac:cxnSpMkLst>
        </pc:cxnChg>
        <pc:cxnChg chg="add mod">
          <ac:chgData name="Anna Murgatroyd" userId="293a0cec-6ffa-4ceb-93fd-ca722d79d1a4" providerId="ADAL" clId="{2FCA89DB-ED62-4F74-9122-66414399A3D3}" dt="2024-09-06T08:49:25.025" v="1133" actId="1076"/>
          <ac:cxnSpMkLst>
            <pc:docMk/>
            <pc:sldMk cId="2637679116" sldId="272"/>
            <ac:cxnSpMk id="25" creationId="{E7FEA1D4-499B-5604-71C0-4203E008817C}"/>
          </ac:cxnSpMkLst>
        </pc:cxnChg>
      </pc:sldChg>
      <pc:sldChg chg="addSp delSp modSp del mod">
        <pc:chgData name="Anna Murgatroyd" userId="293a0cec-6ffa-4ceb-93fd-ca722d79d1a4" providerId="ADAL" clId="{2FCA89DB-ED62-4F74-9122-66414399A3D3}" dt="2024-09-06T08:50:27.468" v="1143" actId="47"/>
        <pc:sldMkLst>
          <pc:docMk/>
          <pc:sldMk cId="2310687341" sldId="273"/>
        </pc:sldMkLst>
        <pc:spChg chg="del">
          <ac:chgData name="Anna Murgatroyd" userId="293a0cec-6ffa-4ceb-93fd-ca722d79d1a4" providerId="ADAL" clId="{2FCA89DB-ED62-4F74-9122-66414399A3D3}" dt="2024-09-06T08:50:17.235" v="1140" actId="478"/>
          <ac:spMkLst>
            <pc:docMk/>
            <pc:sldMk cId="2310687341" sldId="273"/>
            <ac:spMk id="2" creationId="{E2B7F306-C5FC-2BBB-9F34-CCD9CC018DB6}"/>
          </ac:spMkLst>
        </pc:spChg>
        <pc:spChg chg="del">
          <ac:chgData name="Anna Murgatroyd" userId="293a0cec-6ffa-4ceb-93fd-ca722d79d1a4" providerId="ADAL" clId="{2FCA89DB-ED62-4F74-9122-66414399A3D3}" dt="2024-09-06T08:50:14.535" v="1139" actId="478"/>
          <ac:spMkLst>
            <pc:docMk/>
            <pc:sldMk cId="2310687341" sldId="273"/>
            <ac:spMk id="3" creationId="{E136E390-EC6E-5B4C-08FC-C3B57F4545B5}"/>
          </ac:spMkLst>
        </pc:spChg>
        <pc:spChg chg="add del mod">
          <ac:chgData name="Anna Murgatroyd" userId="293a0cec-6ffa-4ceb-93fd-ca722d79d1a4" providerId="ADAL" clId="{2FCA89DB-ED62-4F74-9122-66414399A3D3}" dt="2024-09-06T08:50:20.809" v="1141" actId="478"/>
          <ac:spMkLst>
            <pc:docMk/>
            <pc:sldMk cId="2310687341" sldId="273"/>
            <ac:spMk id="5" creationId="{1C8E59C9-6D26-9F76-6308-E010C4728B22}"/>
          </ac:spMkLst>
        </pc:spChg>
      </pc:sldChg>
      <pc:sldChg chg="addSp modSp mod">
        <pc:chgData name="Anna Murgatroyd" userId="293a0cec-6ffa-4ceb-93fd-ca722d79d1a4" providerId="ADAL" clId="{2FCA89DB-ED62-4F74-9122-66414399A3D3}" dt="2024-09-06T09:10:31.843" v="1522"/>
        <pc:sldMkLst>
          <pc:docMk/>
          <pc:sldMk cId="586826655" sldId="274"/>
        </pc:sldMkLst>
        <pc:graphicFrameChg chg="mod modGraphic">
          <ac:chgData name="Anna Murgatroyd" userId="293a0cec-6ffa-4ceb-93fd-ca722d79d1a4" providerId="ADAL" clId="{2FCA89DB-ED62-4F74-9122-66414399A3D3}" dt="2024-09-06T09:08:58.995" v="1511" actId="2"/>
          <ac:graphicFrameMkLst>
            <pc:docMk/>
            <pc:sldMk cId="586826655" sldId="274"/>
            <ac:graphicFrameMk id="8" creationId="{67ACCE1C-5DAD-0FD9-1B9D-77336DAE0791}"/>
          </ac:graphicFrameMkLst>
        </pc:graphicFrameChg>
        <pc:picChg chg="add mod">
          <ac:chgData name="Anna Murgatroyd" userId="293a0cec-6ffa-4ceb-93fd-ca722d79d1a4" providerId="ADAL" clId="{2FCA89DB-ED62-4F74-9122-66414399A3D3}" dt="2024-09-06T09:10:31.843" v="1522"/>
          <ac:picMkLst>
            <pc:docMk/>
            <pc:sldMk cId="586826655" sldId="274"/>
            <ac:picMk id="9" creationId="{06C42171-9B21-0D0B-B792-3B2B9D66B5FB}"/>
          </ac:picMkLst>
        </pc:picChg>
      </pc:sldChg>
      <pc:sldChg chg="addSp delSp modSp add mod modAnim">
        <pc:chgData name="Anna Murgatroyd" userId="293a0cec-6ffa-4ceb-93fd-ca722d79d1a4" providerId="ADAL" clId="{2FCA89DB-ED62-4F74-9122-66414399A3D3}" dt="2024-09-06T09:06:29.837" v="1506" actId="170"/>
        <pc:sldMkLst>
          <pc:docMk/>
          <pc:sldMk cId="3460989676" sldId="276"/>
        </pc:sldMkLst>
        <pc:graphicFrameChg chg="add del mod">
          <ac:chgData name="Anna Murgatroyd" userId="293a0cec-6ffa-4ceb-93fd-ca722d79d1a4" providerId="ADAL" clId="{2FCA89DB-ED62-4F74-9122-66414399A3D3}" dt="2024-09-04T15:48:54.662" v="62" actId="478"/>
          <ac:graphicFrameMkLst>
            <pc:docMk/>
            <pc:sldMk cId="3460989676" sldId="276"/>
            <ac:graphicFrameMk id="2" creationId="{0018283C-99EB-8548-E393-6848EB749F97}"/>
          </ac:graphicFrameMkLst>
        </pc:graphicFrameChg>
        <pc:graphicFrameChg chg="add mod">
          <ac:chgData name="Anna Murgatroyd" userId="293a0cec-6ffa-4ceb-93fd-ca722d79d1a4" providerId="ADAL" clId="{2FCA89DB-ED62-4F74-9122-66414399A3D3}" dt="2024-09-04T15:53:11.880" v="86"/>
          <ac:graphicFrameMkLst>
            <pc:docMk/>
            <pc:sldMk cId="3460989676" sldId="276"/>
            <ac:graphicFrameMk id="5" creationId="{0018283C-99EB-8548-E393-6848EB749F97}"/>
          </ac:graphicFrameMkLst>
        </pc:graphicFrameChg>
        <pc:picChg chg="add del mod ord">
          <ac:chgData name="Anna Murgatroyd" userId="293a0cec-6ffa-4ceb-93fd-ca722d79d1a4" providerId="ADAL" clId="{2FCA89DB-ED62-4F74-9122-66414399A3D3}" dt="2024-09-04T15:53:08.358" v="83" actId="478"/>
          <ac:picMkLst>
            <pc:docMk/>
            <pc:sldMk cId="3460989676" sldId="276"/>
            <ac:picMk id="3" creationId="{6C5FE2B1-373A-6139-9C58-023E33EE1254}"/>
          </ac:picMkLst>
        </pc:picChg>
        <pc:picChg chg="add mod">
          <ac:chgData name="Anna Murgatroyd" userId="293a0cec-6ffa-4ceb-93fd-ca722d79d1a4" providerId="ADAL" clId="{2FCA89DB-ED62-4F74-9122-66414399A3D3}" dt="2024-09-04T15:50:20.713" v="80"/>
          <ac:picMkLst>
            <pc:docMk/>
            <pc:sldMk cId="3460989676" sldId="276"/>
            <ac:picMk id="4" creationId="{3A966B26-9D93-789F-715B-32BAFE3CC311}"/>
          </ac:picMkLst>
        </pc:picChg>
        <pc:picChg chg="add mod ord">
          <ac:chgData name="Anna Murgatroyd" userId="293a0cec-6ffa-4ceb-93fd-ca722d79d1a4" providerId="ADAL" clId="{2FCA89DB-ED62-4F74-9122-66414399A3D3}" dt="2024-09-06T09:06:29.837" v="1506" actId="170"/>
          <ac:picMkLst>
            <pc:docMk/>
            <pc:sldMk cId="3460989676" sldId="276"/>
            <ac:picMk id="6" creationId="{22388221-71A1-07D6-4E62-0B6EE48055E0}"/>
          </ac:picMkLst>
        </pc:picChg>
        <pc:picChg chg="del">
          <ac:chgData name="Anna Murgatroyd" userId="293a0cec-6ffa-4ceb-93fd-ca722d79d1a4" providerId="ADAL" clId="{2FCA89DB-ED62-4F74-9122-66414399A3D3}" dt="2024-09-04T15:50:20.343" v="79" actId="478"/>
          <ac:picMkLst>
            <pc:docMk/>
            <pc:sldMk cId="3460989676" sldId="276"/>
            <ac:picMk id="13" creationId="{D262C89F-5E3C-7977-66F6-AE44FF425969}"/>
          </ac:picMkLst>
        </pc:picChg>
        <pc:picChg chg="del">
          <ac:chgData name="Anna Murgatroyd" userId="293a0cec-6ffa-4ceb-93fd-ca722d79d1a4" providerId="ADAL" clId="{2FCA89DB-ED62-4F74-9122-66414399A3D3}" dt="2024-09-04T15:48:50.422" v="59" actId="478"/>
          <ac:picMkLst>
            <pc:docMk/>
            <pc:sldMk cId="3460989676" sldId="276"/>
            <ac:picMk id="15" creationId="{9724AA28-504C-E0CE-8F43-EC773CCD6778}"/>
          </ac:picMkLst>
        </pc:picChg>
        <pc:cxnChg chg="add mod">
          <ac:chgData name="Anna Murgatroyd" userId="293a0cec-6ffa-4ceb-93fd-ca722d79d1a4" providerId="ADAL" clId="{2FCA89DB-ED62-4F74-9122-66414399A3D3}" dt="2024-09-06T09:06:06.908" v="1501" actId="1076"/>
          <ac:cxnSpMkLst>
            <pc:docMk/>
            <pc:sldMk cId="3460989676" sldId="276"/>
            <ac:cxnSpMk id="2" creationId="{4FDC5613-8436-D877-32AD-6433D311D79C}"/>
          </ac:cxnSpMkLst>
        </pc:cxnChg>
      </pc:sldChg>
      <pc:sldChg chg="addSp delSp modSp add del mod setBg modClrScheme chgLayout">
        <pc:chgData name="Anna Murgatroyd" userId="293a0cec-6ffa-4ceb-93fd-ca722d79d1a4" providerId="ADAL" clId="{2FCA89DB-ED62-4F74-9122-66414399A3D3}" dt="2024-09-04T16:01:31.223" v="307" actId="47"/>
        <pc:sldMkLst>
          <pc:docMk/>
          <pc:sldMk cId="2613586591" sldId="277"/>
        </pc:sldMkLst>
        <pc:spChg chg="add del mod ord">
          <ac:chgData name="Anna Murgatroyd" userId="293a0cec-6ffa-4ceb-93fd-ca722d79d1a4" providerId="ADAL" clId="{2FCA89DB-ED62-4F74-9122-66414399A3D3}" dt="2024-09-04T16:00:31.655" v="283" actId="478"/>
          <ac:spMkLst>
            <pc:docMk/>
            <pc:sldMk cId="2613586591" sldId="277"/>
            <ac:spMk id="10" creationId="{DC15DE78-D53C-219C-F595-3DE5D51DDEDF}"/>
          </ac:spMkLst>
        </pc:spChg>
        <pc:spChg chg="add mod ord">
          <ac:chgData name="Anna Murgatroyd" userId="293a0cec-6ffa-4ceb-93fd-ca722d79d1a4" providerId="ADAL" clId="{2FCA89DB-ED62-4F74-9122-66414399A3D3}" dt="2024-09-04T16:00:28.949" v="282" actId="700"/>
          <ac:spMkLst>
            <pc:docMk/>
            <pc:sldMk cId="2613586591" sldId="277"/>
            <ac:spMk id="11" creationId="{4C4D86BF-AD17-18A8-E4E5-5830C2F3BC80}"/>
          </ac:spMkLst>
        </pc:spChg>
        <pc:spChg chg="add mod ord">
          <ac:chgData name="Anna Murgatroyd" userId="293a0cec-6ffa-4ceb-93fd-ca722d79d1a4" providerId="ADAL" clId="{2FCA89DB-ED62-4F74-9122-66414399A3D3}" dt="2024-09-04T16:00:28.949" v="282" actId="700"/>
          <ac:spMkLst>
            <pc:docMk/>
            <pc:sldMk cId="2613586591" sldId="277"/>
            <ac:spMk id="12" creationId="{37502417-91EA-0BB1-8249-F5A5A6E32474}"/>
          </ac:spMkLst>
        </pc:spChg>
        <pc:grpChg chg="del">
          <ac:chgData name="Anna Murgatroyd" userId="293a0cec-6ffa-4ceb-93fd-ca722d79d1a4" providerId="ADAL" clId="{2FCA89DB-ED62-4F74-9122-66414399A3D3}" dt="2024-09-04T15:57:16.073" v="114" actId="478"/>
          <ac:grpSpMkLst>
            <pc:docMk/>
            <pc:sldMk cId="2613586591" sldId="277"/>
            <ac:grpSpMk id="7" creationId="{C636CE9C-A3E5-75B6-F8BC-D7C1303187F7}"/>
          </ac:grpSpMkLst>
        </pc:grpChg>
        <pc:graphicFrameChg chg="mod modGraphic">
          <ac:chgData name="Anna Murgatroyd" userId="293a0cec-6ffa-4ceb-93fd-ca722d79d1a4" providerId="ADAL" clId="{2FCA89DB-ED62-4F74-9122-66414399A3D3}" dt="2024-09-04T16:01:12.302" v="300" actId="1076"/>
          <ac:graphicFrameMkLst>
            <pc:docMk/>
            <pc:sldMk cId="2613586591" sldId="277"/>
            <ac:graphicFrameMk id="8" creationId="{67ACCE1C-5DAD-0FD9-1B9D-77336DAE0791}"/>
          </ac:graphicFrameMkLst>
        </pc:graphicFrameChg>
        <pc:picChg chg="del">
          <ac:chgData name="Anna Murgatroyd" userId="293a0cec-6ffa-4ceb-93fd-ca722d79d1a4" providerId="ADAL" clId="{2FCA89DB-ED62-4F74-9122-66414399A3D3}" dt="2024-09-04T15:57:21.746" v="116" actId="478"/>
          <ac:picMkLst>
            <pc:docMk/>
            <pc:sldMk cId="2613586591" sldId="277"/>
            <ac:picMk id="9" creationId="{59CB7BC3-334C-961C-333F-7E5E9D5147E6}"/>
          </ac:picMkLst>
        </pc:picChg>
      </pc:sldChg>
      <pc:sldChg chg="add del">
        <pc:chgData name="Anna Murgatroyd" userId="293a0cec-6ffa-4ceb-93fd-ca722d79d1a4" providerId="ADAL" clId="{2FCA89DB-ED62-4F74-9122-66414399A3D3}" dt="2024-09-04T16:00:41.164" v="285"/>
        <pc:sldMkLst>
          <pc:docMk/>
          <pc:sldMk cId="2480892159" sldId="278"/>
        </pc:sldMkLst>
      </pc:sldChg>
      <pc:sldChg chg="addSp delSp modSp add mod modAnim">
        <pc:chgData name="Anna Murgatroyd" userId="293a0cec-6ffa-4ceb-93fd-ca722d79d1a4" providerId="ADAL" clId="{2FCA89DB-ED62-4F74-9122-66414399A3D3}" dt="2024-09-06T09:09:24.751" v="1512" actId="20577"/>
        <pc:sldMkLst>
          <pc:docMk/>
          <pc:sldMk cId="2994228909" sldId="278"/>
        </pc:sldMkLst>
        <pc:spChg chg="add mod">
          <ac:chgData name="Anna Murgatroyd" userId="293a0cec-6ffa-4ceb-93fd-ca722d79d1a4" providerId="ADAL" clId="{2FCA89DB-ED62-4F74-9122-66414399A3D3}" dt="2024-09-06T09:09:24.751" v="1512" actId="20577"/>
          <ac:spMkLst>
            <pc:docMk/>
            <pc:sldMk cId="2994228909" sldId="278"/>
            <ac:spMk id="3" creationId="{35E48AAA-D493-0132-E848-DE9F35F761F0}"/>
          </ac:spMkLst>
        </pc:spChg>
        <pc:spChg chg="del mod">
          <ac:chgData name="Anna Murgatroyd" userId="293a0cec-6ffa-4ceb-93fd-ca722d79d1a4" providerId="ADAL" clId="{2FCA89DB-ED62-4F74-9122-66414399A3D3}" dt="2024-09-06T08:45:32.202" v="1061" actId="478"/>
          <ac:spMkLst>
            <pc:docMk/>
            <pc:sldMk cId="2994228909" sldId="278"/>
            <ac:spMk id="5" creationId="{0CEE21EC-1AFC-11C9-EF17-7A9E4FEE114A}"/>
          </ac:spMkLst>
        </pc:spChg>
        <pc:spChg chg="add del mod">
          <ac:chgData name="Anna Murgatroyd" userId="293a0cec-6ffa-4ceb-93fd-ca722d79d1a4" providerId="ADAL" clId="{2FCA89DB-ED62-4F74-9122-66414399A3D3}" dt="2024-09-06T08:45:34.152" v="1062" actId="478"/>
          <ac:spMkLst>
            <pc:docMk/>
            <pc:sldMk cId="2994228909" sldId="278"/>
            <ac:spMk id="8" creationId="{BF3178F9-A9C3-3D39-D05F-E998DFED3EB3}"/>
          </ac:spMkLst>
        </pc:spChg>
        <pc:picChg chg="add mod">
          <ac:chgData name="Anna Murgatroyd" userId="293a0cec-6ffa-4ceb-93fd-ca722d79d1a4" providerId="ADAL" clId="{2FCA89DB-ED62-4F74-9122-66414399A3D3}" dt="2024-09-06T08:39:44.617" v="1004" actId="1076"/>
          <ac:picMkLst>
            <pc:docMk/>
            <pc:sldMk cId="2994228909" sldId="278"/>
            <ac:picMk id="2" creationId="{A2D83C60-EC18-7579-0E35-06F9DDD0AA63}"/>
          </ac:picMkLst>
        </pc:picChg>
        <pc:picChg chg="add del mod">
          <ac:chgData name="Anna Murgatroyd" userId="293a0cec-6ffa-4ceb-93fd-ca722d79d1a4" providerId="ADAL" clId="{2FCA89DB-ED62-4F74-9122-66414399A3D3}" dt="2024-09-06T08:40:20.541" v="1009" actId="478"/>
          <ac:picMkLst>
            <pc:docMk/>
            <pc:sldMk cId="2994228909" sldId="278"/>
            <ac:picMk id="1026" creationId="{5BC2044E-4AA5-161B-3B65-3017F7D7CBC5}"/>
          </ac:picMkLst>
        </pc:picChg>
        <pc:picChg chg="add mod">
          <ac:chgData name="Anna Murgatroyd" userId="293a0cec-6ffa-4ceb-93fd-ca722d79d1a4" providerId="ADAL" clId="{2FCA89DB-ED62-4F74-9122-66414399A3D3}" dt="2024-09-06T08:40:54.284" v="1011" actId="1076"/>
          <ac:picMkLst>
            <pc:docMk/>
            <pc:sldMk cId="2994228909" sldId="278"/>
            <ac:picMk id="1028" creationId="{1A16F6C0-8AC1-FC2C-E781-6F0B9E6BF39E}"/>
          </ac:picMkLst>
        </pc:picChg>
        <pc:cxnChg chg="add mod">
          <ac:chgData name="Anna Murgatroyd" userId="293a0cec-6ffa-4ceb-93fd-ca722d79d1a4" providerId="ADAL" clId="{2FCA89DB-ED62-4F74-9122-66414399A3D3}" dt="2024-09-06T08:41:14.325" v="1021" actId="1035"/>
          <ac:cxnSpMkLst>
            <pc:docMk/>
            <pc:sldMk cId="2994228909" sldId="278"/>
            <ac:cxnSpMk id="6" creationId="{8F02537C-6BA7-57BB-BBEF-158B7A2DCE7E}"/>
          </ac:cxnSpMkLst>
        </pc:cxnChg>
      </pc:sldChg>
      <pc:sldChg chg="addSp delSp modSp add mod delAnim modAnim">
        <pc:chgData name="Anna Murgatroyd" userId="293a0cec-6ffa-4ceb-93fd-ca722d79d1a4" providerId="ADAL" clId="{2FCA89DB-ED62-4F74-9122-66414399A3D3}" dt="2024-09-04T16:37:54.109" v="396"/>
        <pc:sldMkLst>
          <pc:docMk/>
          <pc:sldMk cId="2336732353" sldId="279"/>
        </pc:sldMkLst>
        <pc:spChg chg="add del mod">
          <ac:chgData name="Anna Murgatroyd" userId="293a0cec-6ffa-4ceb-93fd-ca722d79d1a4" providerId="ADAL" clId="{2FCA89DB-ED62-4F74-9122-66414399A3D3}" dt="2024-09-04T16:34:18.100" v="384" actId="478"/>
          <ac:spMkLst>
            <pc:docMk/>
            <pc:sldMk cId="2336732353" sldId="279"/>
            <ac:spMk id="11" creationId="{578C2ABC-4BD2-F3E1-DF58-ACD5113A9AAF}"/>
          </ac:spMkLst>
        </pc:spChg>
        <pc:graphicFrameChg chg="add mod">
          <ac:chgData name="Anna Murgatroyd" userId="293a0cec-6ffa-4ceb-93fd-ca722d79d1a4" providerId="ADAL" clId="{2FCA89DB-ED62-4F74-9122-66414399A3D3}" dt="2024-09-04T16:32:22.868" v="352"/>
          <ac:graphicFrameMkLst>
            <pc:docMk/>
            <pc:sldMk cId="2336732353" sldId="279"/>
            <ac:graphicFrameMk id="2" creationId="{67F7ED2F-06E6-0715-BC4C-6C88520EDBD6}"/>
          </ac:graphicFrameMkLst>
        </pc:graphicFrameChg>
        <pc:picChg chg="add mod">
          <ac:chgData name="Anna Murgatroyd" userId="293a0cec-6ffa-4ceb-93fd-ca722d79d1a4" providerId="ADAL" clId="{2FCA89DB-ED62-4F74-9122-66414399A3D3}" dt="2024-09-04T16:36:05.974" v="391" actId="14100"/>
          <ac:picMkLst>
            <pc:docMk/>
            <pc:sldMk cId="2336732353" sldId="279"/>
            <ac:picMk id="3" creationId="{8C200EA7-AB8C-66B2-F3BD-CA36C1174DDA}"/>
          </ac:picMkLst>
        </pc:picChg>
        <pc:picChg chg="add del mod">
          <ac:chgData name="Anna Murgatroyd" userId="293a0cec-6ffa-4ceb-93fd-ca722d79d1a4" providerId="ADAL" clId="{2FCA89DB-ED62-4F74-9122-66414399A3D3}" dt="2024-09-04T16:35:44.371" v="385" actId="478"/>
          <ac:picMkLst>
            <pc:docMk/>
            <pc:sldMk cId="2336732353" sldId="279"/>
            <ac:picMk id="5" creationId="{43B852B1-819F-798B-621C-38FE4CC71D3C}"/>
          </ac:picMkLst>
        </pc:picChg>
        <pc:picChg chg="del">
          <ac:chgData name="Anna Murgatroyd" userId="293a0cec-6ffa-4ceb-93fd-ca722d79d1a4" providerId="ADAL" clId="{2FCA89DB-ED62-4F74-9122-66414399A3D3}" dt="2024-09-04T16:03:07.722" v="321" actId="478"/>
          <ac:picMkLst>
            <pc:docMk/>
            <pc:sldMk cId="2336732353" sldId="279"/>
            <ac:picMk id="6" creationId="{22388221-71A1-07D6-4E62-0B6EE48055E0}"/>
          </ac:picMkLst>
        </pc:picChg>
        <pc:picChg chg="add mod">
          <ac:chgData name="Anna Murgatroyd" userId="293a0cec-6ffa-4ceb-93fd-ca722d79d1a4" providerId="ADAL" clId="{2FCA89DB-ED62-4F74-9122-66414399A3D3}" dt="2024-09-04T16:36:10.807" v="394" actId="14100"/>
          <ac:picMkLst>
            <pc:docMk/>
            <pc:sldMk cId="2336732353" sldId="279"/>
            <ac:picMk id="12" creationId="{B3E14CC7-2154-77AF-77A6-D4ACEF536807}"/>
          </ac:picMkLst>
        </pc:picChg>
        <pc:cxnChg chg="add del mod">
          <ac:chgData name="Anna Murgatroyd" userId="293a0cec-6ffa-4ceb-93fd-ca722d79d1a4" providerId="ADAL" clId="{2FCA89DB-ED62-4F74-9122-66414399A3D3}" dt="2024-09-04T16:33:41.735" v="375" actId="478"/>
          <ac:cxnSpMkLst>
            <pc:docMk/>
            <pc:sldMk cId="2336732353" sldId="279"/>
            <ac:cxnSpMk id="8" creationId="{00103540-EBB9-9380-51E6-EC571147EB01}"/>
          </ac:cxnSpMkLst>
        </pc:cxnChg>
      </pc:sldChg>
      <pc:sldChg chg="addSp delSp modSp add mod ord modAnim">
        <pc:chgData name="Anna Murgatroyd" userId="293a0cec-6ffa-4ceb-93fd-ca722d79d1a4" providerId="ADAL" clId="{2FCA89DB-ED62-4F74-9122-66414399A3D3}" dt="2024-09-06T09:08:56.846" v="1510" actId="2"/>
        <pc:sldMkLst>
          <pc:docMk/>
          <pc:sldMk cId="618845993" sldId="280"/>
        </pc:sldMkLst>
        <pc:spChg chg="mod">
          <ac:chgData name="Anna Murgatroyd" userId="293a0cec-6ffa-4ceb-93fd-ca722d79d1a4" providerId="ADAL" clId="{2FCA89DB-ED62-4F74-9122-66414399A3D3}" dt="2024-09-06T09:08:56.846" v="1510" actId="2"/>
          <ac:spMkLst>
            <pc:docMk/>
            <pc:sldMk cId="618845993" sldId="280"/>
            <ac:spMk id="3" creationId="{35E48AAA-D493-0132-E848-DE9F35F761F0}"/>
          </ac:spMkLst>
        </pc:spChg>
        <pc:spChg chg="add del mod">
          <ac:chgData name="Anna Murgatroyd" userId="293a0cec-6ffa-4ceb-93fd-ca722d79d1a4" providerId="ADAL" clId="{2FCA89DB-ED62-4F74-9122-66414399A3D3}" dt="2024-09-06T08:45:39.468" v="1064" actId="478"/>
          <ac:spMkLst>
            <pc:docMk/>
            <pc:sldMk cId="618845993" sldId="280"/>
            <ac:spMk id="4" creationId="{8326A09F-7398-BC41-AF85-38292E0EEE4D}"/>
          </ac:spMkLst>
        </pc:spChg>
        <pc:spChg chg="del">
          <ac:chgData name="Anna Murgatroyd" userId="293a0cec-6ffa-4ceb-93fd-ca722d79d1a4" providerId="ADAL" clId="{2FCA89DB-ED62-4F74-9122-66414399A3D3}" dt="2024-09-06T08:45:37.694" v="1063" actId="478"/>
          <ac:spMkLst>
            <pc:docMk/>
            <pc:sldMk cId="618845993" sldId="280"/>
            <ac:spMk id="5" creationId="{0CEE21EC-1AFC-11C9-EF17-7A9E4FEE114A}"/>
          </ac:spMkLst>
        </pc:spChg>
        <pc:spChg chg="add mod">
          <ac:chgData name="Anna Murgatroyd" userId="293a0cec-6ffa-4ceb-93fd-ca722d79d1a4" providerId="ADAL" clId="{2FCA89DB-ED62-4F74-9122-66414399A3D3}" dt="2024-09-06T09:00:47.224" v="1343" actId="1076"/>
          <ac:spMkLst>
            <pc:docMk/>
            <pc:sldMk cId="618845993" sldId="280"/>
            <ac:spMk id="9" creationId="{140FC923-3462-2839-D354-0660CC9859F7}"/>
          </ac:spMkLst>
        </pc:spChg>
        <pc:picChg chg="add mod">
          <ac:chgData name="Anna Murgatroyd" userId="293a0cec-6ffa-4ceb-93fd-ca722d79d1a4" providerId="ADAL" clId="{2FCA89DB-ED62-4F74-9122-66414399A3D3}" dt="2024-09-06T08:56:22.591" v="1206" actId="2085"/>
          <ac:picMkLst>
            <pc:docMk/>
            <pc:sldMk cId="618845993" sldId="280"/>
            <ac:picMk id="7" creationId="{797EDF9B-D324-EF61-CA81-41D47B98447A}"/>
          </ac:picMkLst>
        </pc:picChg>
        <pc:picChg chg="add mod">
          <ac:chgData name="Anna Murgatroyd" userId="293a0cec-6ffa-4ceb-93fd-ca722d79d1a4" providerId="ADAL" clId="{2FCA89DB-ED62-4F74-9122-66414399A3D3}" dt="2024-09-06T09:02:53.625" v="1470" actId="1076"/>
          <ac:picMkLst>
            <pc:docMk/>
            <pc:sldMk cId="618845993" sldId="280"/>
            <ac:picMk id="8" creationId="{B7105575-6764-5B6A-9F1C-917A93477B0F}"/>
          </ac:picMkLst>
        </pc:picChg>
      </pc:sldChg>
      <pc:sldChg chg="add del">
        <pc:chgData name="Anna Murgatroyd" userId="293a0cec-6ffa-4ceb-93fd-ca722d79d1a4" providerId="ADAL" clId="{2FCA89DB-ED62-4F74-9122-66414399A3D3}" dt="2024-09-06T08:36:45.807" v="959"/>
        <pc:sldMkLst>
          <pc:docMk/>
          <pc:sldMk cId="3997769576" sldId="280"/>
        </pc:sldMkLst>
      </pc:sldChg>
      <pc:sldChg chg="addSp delSp modSp add mod">
        <pc:chgData name="Anna Murgatroyd" userId="293a0cec-6ffa-4ceb-93fd-ca722d79d1a4" providerId="ADAL" clId="{2FCA89DB-ED62-4F74-9122-66414399A3D3}" dt="2024-09-06T08:57:17.839" v="1245" actId="1038"/>
        <pc:sldMkLst>
          <pc:docMk/>
          <pc:sldMk cId="3652072779" sldId="281"/>
        </pc:sldMkLst>
        <pc:spChg chg="add mod">
          <ac:chgData name="Anna Murgatroyd" userId="293a0cec-6ffa-4ceb-93fd-ca722d79d1a4" providerId="ADAL" clId="{2FCA89DB-ED62-4F74-9122-66414399A3D3}" dt="2024-09-06T08:57:17.839" v="1245" actId="1038"/>
          <ac:spMkLst>
            <pc:docMk/>
            <pc:sldMk cId="3652072779" sldId="281"/>
            <ac:spMk id="8" creationId="{B027E35D-1924-FD06-8DD1-F37BD3718948}"/>
          </ac:spMkLst>
        </pc:spChg>
        <pc:spChg chg="add mod ord">
          <ac:chgData name="Anna Murgatroyd" userId="293a0cec-6ffa-4ceb-93fd-ca722d79d1a4" providerId="ADAL" clId="{2FCA89DB-ED62-4F74-9122-66414399A3D3}" dt="2024-09-06T08:57:17.839" v="1245" actId="1038"/>
          <ac:spMkLst>
            <pc:docMk/>
            <pc:sldMk cId="3652072779" sldId="281"/>
            <ac:spMk id="9" creationId="{C880CB99-6E6B-694E-94B5-260DD7BA03E1}"/>
          </ac:spMkLst>
        </pc:spChg>
        <pc:spChg chg="mod">
          <ac:chgData name="Anna Murgatroyd" userId="293a0cec-6ffa-4ceb-93fd-ca722d79d1a4" providerId="ADAL" clId="{2FCA89DB-ED62-4F74-9122-66414399A3D3}" dt="2024-09-06T08:50:53.712" v="1144" actId="207"/>
          <ac:spMkLst>
            <pc:docMk/>
            <pc:sldMk cId="3652072779" sldId="281"/>
            <ac:spMk id="12" creationId="{5A9978B7-95F1-08CB-45A9-1BC8993CE509}"/>
          </ac:spMkLst>
        </pc:spChg>
        <pc:spChg chg="mod">
          <ac:chgData name="Anna Murgatroyd" userId="293a0cec-6ffa-4ceb-93fd-ca722d79d1a4" providerId="ADAL" clId="{2FCA89DB-ED62-4F74-9122-66414399A3D3}" dt="2024-09-06T08:50:53.712" v="1144" actId="207"/>
          <ac:spMkLst>
            <pc:docMk/>
            <pc:sldMk cId="3652072779" sldId="281"/>
            <ac:spMk id="13" creationId="{6A61E310-EB80-C51F-6820-07595B8908E3}"/>
          </ac:spMkLst>
        </pc:spChg>
        <pc:spChg chg="mod">
          <ac:chgData name="Anna Murgatroyd" userId="293a0cec-6ffa-4ceb-93fd-ca722d79d1a4" providerId="ADAL" clId="{2FCA89DB-ED62-4F74-9122-66414399A3D3}" dt="2024-09-06T08:52:26.400" v="1157" actId="207"/>
          <ac:spMkLst>
            <pc:docMk/>
            <pc:sldMk cId="3652072779" sldId="281"/>
            <ac:spMk id="14" creationId="{D8130FA9-DA95-FEA0-6692-E80179B06C0D}"/>
          </ac:spMkLst>
        </pc:spChg>
        <pc:spChg chg="mod">
          <ac:chgData name="Anna Murgatroyd" userId="293a0cec-6ffa-4ceb-93fd-ca722d79d1a4" providerId="ADAL" clId="{2FCA89DB-ED62-4F74-9122-66414399A3D3}" dt="2024-09-06T08:52:26.400" v="1157" actId="207"/>
          <ac:spMkLst>
            <pc:docMk/>
            <pc:sldMk cId="3652072779" sldId="281"/>
            <ac:spMk id="15" creationId="{74C3F73B-B967-F418-9F4D-3696B2A7E32A}"/>
          </ac:spMkLst>
        </pc:spChg>
        <pc:spChg chg="mod">
          <ac:chgData name="Anna Murgatroyd" userId="293a0cec-6ffa-4ceb-93fd-ca722d79d1a4" providerId="ADAL" clId="{2FCA89DB-ED62-4F74-9122-66414399A3D3}" dt="2024-09-06T08:52:26.400" v="1157" actId="207"/>
          <ac:spMkLst>
            <pc:docMk/>
            <pc:sldMk cId="3652072779" sldId="281"/>
            <ac:spMk id="16" creationId="{E48BD1D4-7B70-11B0-E6AB-F9E62D98467D}"/>
          </ac:spMkLst>
        </pc:spChg>
        <pc:spChg chg="mod">
          <ac:chgData name="Anna Murgatroyd" userId="293a0cec-6ffa-4ceb-93fd-ca722d79d1a4" providerId="ADAL" clId="{2FCA89DB-ED62-4F74-9122-66414399A3D3}" dt="2024-09-06T08:50:53.712" v="1144" actId="207"/>
          <ac:spMkLst>
            <pc:docMk/>
            <pc:sldMk cId="3652072779" sldId="281"/>
            <ac:spMk id="17" creationId="{59E44917-FEFC-0537-30CF-C0321DEEC1FD}"/>
          </ac:spMkLst>
        </pc:spChg>
        <pc:spChg chg="mod">
          <ac:chgData name="Anna Murgatroyd" userId="293a0cec-6ffa-4ceb-93fd-ca722d79d1a4" providerId="ADAL" clId="{2FCA89DB-ED62-4F74-9122-66414399A3D3}" dt="2024-09-06T08:52:26.400" v="1157" actId="207"/>
          <ac:spMkLst>
            <pc:docMk/>
            <pc:sldMk cId="3652072779" sldId="281"/>
            <ac:spMk id="33" creationId="{02195213-2EBB-EC57-BCF0-567F7682E78A}"/>
          </ac:spMkLst>
        </pc:spChg>
        <pc:spChg chg="del">
          <ac:chgData name="Anna Murgatroyd" userId="293a0cec-6ffa-4ceb-93fd-ca722d79d1a4" providerId="ADAL" clId="{2FCA89DB-ED62-4F74-9122-66414399A3D3}" dt="2024-09-06T08:51:17.694" v="1150" actId="478"/>
          <ac:spMkLst>
            <pc:docMk/>
            <pc:sldMk cId="3652072779" sldId="281"/>
            <ac:spMk id="35" creationId="{B014065A-7692-2DA1-D230-075871AFDFB1}"/>
          </ac:spMkLst>
        </pc:spChg>
        <pc:spChg chg="mod">
          <ac:chgData name="Anna Murgatroyd" userId="293a0cec-6ffa-4ceb-93fd-ca722d79d1a4" providerId="ADAL" clId="{2FCA89DB-ED62-4F74-9122-66414399A3D3}" dt="2024-09-06T08:52:26.400" v="1157" actId="207"/>
          <ac:spMkLst>
            <pc:docMk/>
            <pc:sldMk cId="3652072779" sldId="281"/>
            <ac:spMk id="36" creationId="{9E4F7EA2-E053-78AA-2224-30D1AA7DBD64}"/>
          </ac:spMkLst>
        </pc:spChg>
        <pc:spChg chg="del">
          <ac:chgData name="Anna Murgatroyd" userId="293a0cec-6ffa-4ceb-93fd-ca722d79d1a4" providerId="ADAL" clId="{2FCA89DB-ED62-4F74-9122-66414399A3D3}" dt="2024-09-06T08:51:19.532" v="1151" actId="478"/>
          <ac:spMkLst>
            <pc:docMk/>
            <pc:sldMk cId="3652072779" sldId="281"/>
            <ac:spMk id="38" creationId="{6DDF705F-B888-360D-2423-572172926C3C}"/>
          </ac:spMkLst>
        </pc:spChg>
        <pc:grpChg chg="add mod">
          <ac:chgData name="Anna Murgatroyd" userId="293a0cec-6ffa-4ceb-93fd-ca722d79d1a4" providerId="ADAL" clId="{2FCA89DB-ED62-4F74-9122-66414399A3D3}" dt="2024-09-06T08:57:17.839" v="1245" actId="1038"/>
          <ac:grpSpMkLst>
            <pc:docMk/>
            <pc:sldMk cId="3652072779" sldId="281"/>
            <ac:grpSpMk id="6" creationId="{F7C21DFD-4372-4D4B-F3E6-67850BFAB152}"/>
          </ac:grpSpMkLst>
        </pc:grpChg>
        <pc:grpChg chg="add mod">
          <ac:chgData name="Anna Murgatroyd" userId="293a0cec-6ffa-4ceb-93fd-ca722d79d1a4" providerId="ADAL" clId="{2FCA89DB-ED62-4F74-9122-66414399A3D3}" dt="2024-09-06T08:57:17.839" v="1245" actId="1038"/>
          <ac:grpSpMkLst>
            <pc:docMk/>
            <pc:sldMk cId="3652072779" sldId="281"/>
            <ac:grpSpMk id="10" creationId="{8B2EC8E3-A4EB-7720-973D-9EE8903A2309}"/>
          </ac:grpSpMkLst>
        </pc:grpChg>
        <pc:picChg chg="add mod">
          <ac:chgData name="Anna Murgatroyd" userId="293a0cec-6ffa-4ceb-93fd-ca722d79d1a4" providerId="ADAL" clId="{2FCA89DB-ED62-4F74-9122-66414399A3D3}" dt="2024-09-06T08:57:17.839" v="1245" actId="1038"/>
          <ac:picMkLst>
            <pc:docMk/>
            <pc:sldMk cId="3652072779" sldId="281"/>
            <ac:picMk id="4" creationId="{047ACBFF-7013-E2FA-1B1C-DDE497984BFD}"/>
          </ac:picMkLst>
        </pc:picChg>
        <pc:picChg chg="add mod">
          <ac:chgData name="Anna Murgatroyd" userId="293a0cec-6ffa-4ceb-93fd-ca722d79d1a4" providerId="ADAL" clId="{2FCA89DB-ED62-4F74-9122-66414399A3D3}" dt="2024-09-06T08:57:17.839" v="1245" actId="1038"/>
          <ac:picMkLst>
            <pc:docMk/>
            <pc:sldMk cId="3652072779" sldId="281"/>
            <ac:picMk id="2050" creationId="{8FE84086-4A42-96AA-58E2-C5E65E4E9699}"/>
          </ac:picMkLst>
        </pc:picChg>
      </pc:sldChg>
      <pc:sldChg chg="add del">
        <pc:chgData name="Anna Murgatroyd" userId="293a0cec-6ffa-4ceb-93fd-ca722d79d1a4" providerId="ADAL" clId="{2FCA89DB-ED62-4F74-9122-66414399A3D3}" dt="2024-09-06T08:50:59.164" v="1146" actId="47"/>
        <pc:sldMkLst>
          <pc:docMk/>
          <pc:sldMk cId="2707814213" sldId="282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DA90745-DBA4-C765-C307-792E2B365BD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F5DAF5-9EEF-4483-2AB2-4020A994949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34CDBC-FBF2-4E54-BC4C-0DF60B860262}" type="datetimeFigureOut">
              <a:rPr lang="en-GB" smtClean="0"/>
              <a:t>06/09/2024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E1756C-4340-04AA-0445-B6400E7394C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51AC13-0C1E-1474-1DBF-79C91676E93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580C15-BB0B-433A-899A-BFAA37C6654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08652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CC4EAA-C2F5-4B91-8879-9CF40777DD8F}" type="datetimeFigureOut">
              <a:rPr lang="en-GB" smtClean="0"/>
              <a:t>06/09/2024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D59902-2C8B-4DC7-8E05-D309B315B1D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0839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D59902-2C8B-4DC7-8E05-D309B315B1DF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50508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CBDBFF-749F-4A35-8C36-8AB2598A1DBE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63550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CBDBFF-749F-4A35-8C36-8AB2598A1DB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811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jpeg"/><Relationship Id="rId4" Type="http://schemas.openxmlformats.org/officeDocument/2006/relationships/image" Target="../media/image18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1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1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Lion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D829679-9942-77AF-4C6B-55AA077C5DC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50000">
                <a:srgbClr val="004273"/>
              </a:gs>
              <a:gs pos="0">
                <a:srgbClr val="003050"/>
              </a:gs>
              <a:gs pos="100000">
                <a:srgbClr val="0091CE"/>
              </a:gs>
            </a:gsLst>
            <a:lin ang="27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C33804A-E475-4620-90BA-14C7236A9E3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294704"/>
            <a:ext cx="12192000" cy="574476"/>
          </a:xfrm>
          <a:prstGeom prst="rect">
            <a:avLst/>
          </a:prstGeom>
          <a:solidFill>
            <a:srgbClr val="003A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C92136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6C9D99-1ADC-64D8-DC9D-FA1FF5D9BD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84313"/>
            <a:ext cx="9143996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A82C5F-DE69-51CD-03F2-48A48F63F9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997888"/>
            <a:ext cx="5819774" cy="76766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Derailed Light" panose="020B0403030101060003" pitchFamily="34" charset="0"/>
              </a:defRPr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0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A82FD9D-1C0E-9822-A174-49DB57823D43}"/>
              </a:ext>
            </a:extLst>
          </p:cNvPr>
          <p:cNvCxnSpPr>
            <a:cxnSpLocks/>
          </p:cNvCxnSpPr>
          <p:nvPr userDrawn="1"/>
        </p:nvCxnSpPr>
        <p:spPr>
          <a:xfrm flipV="1">
            <a:off x="912448" y="0"/>
            <a:ext cx="0" cy="4727448"/>
          </a:xfrm>
          <a:prstGeom prst="line">
            <a:avLst/>
          </a:prstGeom>
          <a:ln w="127000">
            <a:solidFill>
              <a:srgbClr val="C921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5B688D38-3E3E-98A2-916D-CE3DBC928A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1663" y="378192"/>
            <a:ext cx="1912677" cy="5432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792C4E1-CA3C-BE4B-A9BA-E62C792EE9AF}"/>
              </a:ext>
            </a:extLst>
          </p:cNvPr>
          <p:cNvSpPr txBox="1"/>
          <p:nvPr userDrawn="1"/>
        </p:nvSpPr>
        <p:spPr>
          <a:xfrm>
            <a:off x="8289524" y="6402456"/>
            <a:ext cx="34313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Derailed" panose="020B0503030101060003" pitchFamily="34" charset="77"/>
              </a:rPr>
              <a:t>   From Newcastle. For the world.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5EC53B4B-19F5-5EA5-5BB0-CF96047688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04804" y="1133422"/>
            <a:ext cx="8519068" cy="6021401"/>
          </a:xfrm>
          <a:prstGeom prst="rect">
            <a:avLst/>
          </a:prstGeom>
        </p:spPr>
      </p:pic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53C654B7-6766-3D0F-0761-3DA493BE7262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276975" y="6404474"/>
            <a:ext cx="136207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AA252497-302E-4D64-8C0F-03D753052451}" type="datetimeFigureOut">
              <a:rPr lang="en-GB" smtClean="0"/>
              <a:pPr/>
              <a:t>06/09/2024</a:t>
            </a:fld>
            <a:endParaRPr lang="en-GB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C05CB58-6641-DEC5-AF57-2FBCD650A6E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468185" y="6404474"/>
            <a:ext cx="4671359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CFD1703-27C2-D68D-E30C-1A6C0573585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25212" y="6404475"/>
            <a:ext cx="77291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11FA375E-B0AD-4EAB-A626-FE81862A3FF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3160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07407E-6 L 2.08333E-7 -0.70394 " pathEditMode="relative" rAng="0" ptsTypes="AA">
                                      <p:cBhvr>
                                        <p:cTn id="6" dur="3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7_Title Slide Helix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D829679-9942-77AF-4C6B-55AA077C5DC6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50000">
                <a:srgbClr val="004273"/>
              </a:gs>
              <a:gs pos="0">
                <a:srgbClr val="003050"/>
              </a:gs>
              <a:gs pos="100000">
                <a:srgbClr val="0091CE"/>
              </a:gs>
            </a:gsLst>
            <a:lin ang="27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6C9D99-1ADC-64D8-DC9D-FA1FF5D9BD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84313"/>
            <a:ext cx="4799797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A82C5F-DE69-51CD-03F2-48A48F63F9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97888"/>
            <a:ext cx="4799797" cy="76766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Derailed Light" panose="020B0403030101060003" pitchFamily="34" charset="0"/>
              </a:defRPr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0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688D38-3E3E-98A2-916D-CE3DBC928A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0165" y="378192"/>
            <a:ext cx="1912677" cy="5432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792C4E1-CA3C-BE4B-A9BA-E62C792EE9AF}"/>
              </a:ext>
            </a:extLst>
          </p:cNvPr>
          <p:cNvSpPr txBox="1"/>
          <p:nvPr userDrawn="1"/>
        </p:nvSpPr>
        <p:spPr>
          <a:xfrm>
            <a:off x="8289524" y="6402456"/>
            <a:ext cx="34313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Derailed" panose="020B0503030101060003" pitchFamily="34" charset="77"/>
              </a:rPr>
              <a:t>   From Newcastle. For the world.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E2E9B4-74C4-1F28-BDAC-C524D4BC1822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276975" y="6404474"/>
            <a:ext cx="136207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AA252497-302E-4D64-8C0F-03D753052451}" type="datetimeFigureOut">
              <a:rPr lang="en-GB" smtClean="0"/>
              <a:pPr/>
              <a:t>06/09/2024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05429C-2501-75E9-56F3-16AB4EC771B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468185" y="6404474"/>
            <a:ext cx="4671359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3164727-76C0-BA83-5A77-68C24B7458F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25212" y="6404475"/>
            <a:ext cx="77291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11FA375E-B0AD-4EAB-A626-FE81862A3FF2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259A67F-65F0-72C7-6867-0AC031F903DA}"/>
              </a:ext>
            </a:extLst>
          </p:cNvPr>
          <p:cNvCxnSpPr>
            <a:cxnSpLocks/>
          </p:cNvCxnSpPr>
          <p:nvPr userDrawn="1"/>
        </p:nvCxnSpPr>
        <p:spPr>
          <a:xfrm flipV="1">
            <a:off x="912448" y="0"/>
            <a:ext cx="0" cy="4727448"/>
          </a:xfrm>
          <a:prstGeom prst="line">
            <a:avLst/>
          </a:prstGeom>
          <a:ln w="127000">
            <a:solidFill>
              <a:srgbClr val="C921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C33804A-E475-4620-90BA-14C7236A9E3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294704"/>
            <a:ext cx="12192000" cy="574476"/>
          </a:xfrm>
          <a:prstGeom prst="rect">
            <a:avLst/>
          </a:prstGeom>
          <a:solidFill>
            <a:srgbClr val="003A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C92136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EF4D7A0-616C-EFA6-5A06-2C27DCD3F387}"/>
              </a:ext>
            </a:extLst>
          </p:cNvPr>
          <p:cNvGrpSpPr/>
          <p:nvPr userDrawn="1"/>
        </p:nvGrpSpPr>
        <p:grpSpPr>
          <a:xfrm>
            <a:off x="641484" y="6391275"/>
            <a:ext cx="11195669" cy="367144"/>
            <a:chOff x="641484" y="6391275"/>
            <a:chExt cx="11195669" cy="367144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F7E0A6D-BB0F-5CC5-F4F2-5067D017D3FC}"/>
                </a:ext>
              </a:extLst>
            </p:cNvPr>
            <p:cNvSpPr txBox="1"/>
            <p:nvPr userDrawn="1"/>
          </p:nvSpPr>
          <p:spPr>
            <a:xfrm>
              <a:off x="8405797" y="6391275"/>
              <a:ext cx="34313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Derailed" panose="020B0503030101060003" pitchFamily="34" charset="77"/>
                </a:rPr>
                <a:t>   From Newcastle. For the world.</a:t>
              </a:r>
            </a:p>
          </p:txBody>
        </p:sp>
        <p:sp>
          <p:nvSpPr>
            <p:cNvPr id="15" name="Date Placeholder 3">
              <a:extLst>
                <a:ext uri="{FF2B5EF4-FFF2-40B4-BE49-F238E27FC236}">
                  <a16:creationId xmlns:a16="http://schemas.microsoft.com/office/drawing/2014/main" id="{8E09FDB0-4D04-23D2-82D5-343EC7774BC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393248" y="6393293"/>
              <a:ext cx="1362075" cy="365125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400" kern="120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AA252497-302E-4D64-8C0F-03D753052451}" type="datetimeFigureOut">
                <a:rPr lang="en-GB" smtClean="0"/>
                <a:pPr/>
                <a:t>06/09/2024</a:t>
              </a:fld>
              <a:endParaRPr lang="en-GB" dirty="0"/>
            </a:p>
          </p:txBody>
        </p:sp>
        <p:sp>
          <p:nvSpPr>
            <p:cNvPr id="16" name="Slide Number Placeholder 5">
              <a:extLst>
                <a:ext uri="{FF2B5EF4-FFF2-40B4-BE49-F238E27FC236}">
                  <a16:creationId xmlns:a16="http://schemas.microsoft.com/office/drawing/2014/main" id="{FDCD2BDA-D89E-BC23-B51D-C1F47493A9E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41484" y="6393294"/>
              <a:ext cx="2438145" cy="365125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400" kern="120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dirty="0"/>
                <a:t>School of Engineering</a:t>
              </a:r>
            </a:p>
          </p:txBody>
        </p:sp>
      </p:grpSp>
      <p:pic>
        <p:nvPicPr>
          <p:cNvPr id="6" name="Picture 5" descr="A group of people sitting at computers&#10;&#10;Description automatically generated">
            <a:extLst>
              <a:ext uri="{FF2B5EF4-FFF2-40B4-BE49-F238E27FC236}">
                <a16:creationId xmlns:a16="http://schemas.microsoft.com/office/drawing/2014/main" id="{7301B6C1-C5CD-CAAC-360F-F723851892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66"/>
          <a:stretch/>
        </p:blipFill>
        <p:spPr>
          <a:xfrm>
            <a:off x="7120626" y="-11180"/>
            <a:ext cx="5080000" cy="6348144"/>
          </a:xfrm>
          <a:prstGeom prst="rect">
            <a:avLst/>
          </a:prstGeom>
        </p:spPr>
      </p:pic>
      <p:pic>
        <p:nvPicPr>
          <p:cNvPr id="18" name="Picture 17" descr="A person sitting on a chair writing on a piece of paper&#10;&#10;Description automatically generated">
            <a:extLst>
              <a:ext uri="{FF2B5EF4-FFF2-40B4-BE49-F238E27FC236}">
                <a16:creationId xmlns:a16="http://schemas.microsoft.com/office/drawing/2014/main" id="{090AD346-8A4B-2906-4BB4-4BF0101D69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29418" y="-30404"/>
            <a:ext cx="5071373" cy="6313482"/>
          </a:xfrm>
          <a:prstGeom prst="rect">
            <a:avLst/>
          </a:prstGeom>
        </p:spPr>
      </p:pic>
      <p:pic>
        <p:nvPicPr>
          <p:cNvPr id="23" name="Picture 22" descr="A person in a lab coat and gloves holding a pipette&#10;&#10;Description automatically generated">
            <a:extLst>
              <a:ext uri="{FF2B5EF4-FFF2-40B4-BE49-F238E27FC236}">
                <a16:creationId xmlns:a16="http://schemas.microsoft.com/office/drawing/2014/main" id="{7FB457E8-7D9B-72C7-556A-9C085E404F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29418" y="-21968"/>
            <a:ext cx="5072448" cy="631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40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07407E-6 L 2.08333E-7 -0.70394 " pathEditMode="relative" rAng="0" ptsTypes="AA">
                                      <p:cBhvr>
                                        <p:cTn id="6" dur="3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 Helix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D829679-9942-77AF-4C6B-55AA077C5DC6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50000">
                <a:srgbClr val="004273"/>
              </a:gs>
              <a:gs pos="0">
                <a:srgbClr val="003050"/>
              </a:gs>
              <a:gs pos="100000">
                <a:srgbClr val="0091CE"/>
              </a:gs>
            </a:gsLst>
            <a:lin ang="27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6C9D99-1ADC-64D8-DC9D-FA1FF5D9BD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84313"/>
            <a:ext cx="4799797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A82C5F-DE69-51CD-03F2-48A48F63F9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97888"/>
            <a:ext cx="4799797" cy="76766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Derailed Light" panose="020B0403030101060003" pitchFamily="34" charset="0"/>
              </a:defRPr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0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688D38-3E3E-98A2-916D-CE3DBC928A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0165" y="378192"/>
            <a:ext cx="1912677" cy="5432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792C4E1-CA3C-BE4B-A9BA-E62C792EE9AF}"/>
              </a:ext>
            </a:extLst>
          </p:cNvPr>
          <p:cNvSpPr txBox="1"/>
          <p:nvPr userDrawn="1"/>
        </p:nvSpPr>
        <p:spPr>
          <a:xfrm>
            <a:off x="8289524" y="6402456"/>
            <a:ext cx="34313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Derailed" panose="020B0503030101060003" pitchFamily="34" charset="77"/>
              </a:rPr>
              <a:t>   From Newcastle. For the world.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E2E9B4-74C4-1F28-BDAC-C524D4BC1822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276975" y="6404474"/>
            <a:ext cx="136207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AA252497-302E-4D64-8C0F-03D753052451}" type="datetimeFigureOut">
              <a:rPr lang="en-GB" smtClean="0"/>
              <a:pPr/>
              <a:t>06/09/2024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05429C-2501-75E9-56F3-16AB4EC771B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468185" y="6404474"/>
            <a:ext cx="4671359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3164727-76C0-BA83-5A77-68C24B7458F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25212" y="6404475"/>
            <a:ext cx="77291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11FA375E-B0AD-4EAB-A626-FE81862A3FF2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259A67F-65F0-72C7-6867-0AC031F903DA}"/>
              </a:ext>
            </a:extLst>
          </p:cNvPr>
          <p:cNvCxnSpPr>
            <a:cxnSpLocks/>
          </p:cNvCxnSpPr>
          <p:nvPr userDrawn="1"/>
        </p:nvCxnSpPr>
        <p:spPr>
          <a:xfrm flipV="1">
            <a:off x="912448" y="0"/>
            <a:ext cx="0" cy="4727448"/>
          </a:xfrm>
          <a:prstGeom prst="line">
            <a:avLst/>
          </a:prstGeom>
          <a:ln w="127000">
            <a:solidFill>
              <a:srgbClr val="C921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C33804A-E475-4620-90BA-14C7236A9E3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294704"/>
            <a:ext cx="12192000" cy="574476"/>
          </a:xfrm>
          <a:prstGeom prst="rect">
            <a:avLst/>
          </a:prstGeom>
          <a:solidFill>
            <a:srgbClr val="003A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C92136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EF4D7A0-616C-EFA6-5A06-2C27DCD3F387}"/>
              </a:ext>
            </a:extLst>
          </p:cNvPr>
          <p:cNvGrpSpPr/>
          <p:nvPr userDrawn="1"/>
        </p:nvGrpSpPr>
        <p:grpSpPr>
          <a:xfrm>
            <a:off x="641484" y="6391275"/>
            <a:ext cx="11195669" cy="367144"/>
            <a:chOff x="641484" y="6391275"/>
            <a:chExt cx="11195669" cy="367144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F7E0A6D-BB0F-5CC5-F4F2-5067D017D3FC}"/>
                </a:ext>
              </a:extLst>
            </p:cNvPr>
            <p:cNvSpPr txBox="1"/>
            <p:nvPr userDrawn="1"/>
          </p:nvSpPr>
          <p:spPr>
            <a:xfrm>
              <a:off x="8405797" y="6391275"/>
              <a:ext cx="34313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Derailed" panose="020B0503030101060003" pitchFamily="34" charset="77"/>
                </a:rPr>
                <a:t>   From Newcastle. For the world.</a:t>
              </a:r>
            </a:p>
          </p:txBody>
        </p:sp>
        <p:sp>
          <p:nvSpPr>
            <p:cNvPr id="15" name="Date Placeholder 3">
              <a:extLst>
                <a:ext uri="{FF2B5EF4-FFF2-40B4-BE49-F238E27FC236}">
                  <a16:creationId xmlns:a16="http://schemas.microsoft.com/office/drawing/2014/main" id="{8E09FDB0-4D04-23D2-82D5-343EC7774BC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393248" y="6393293"/>
              <a:ext cx="1362075" cy="365125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400" kern="120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AA252497-302E-4D64-8C0F-03D753052451}" type="datetimeFigureOut">
                <a:rPr lang="en-GB" smtClean="0"/>
                <a:pPr/>
                <a:t>06/09/2024</a:t>
              </a:fld>
              <a:endParaRPr lang="en-GB" dirty="0"/>
            </a:p>
          </p:txBody>
        </p:sp>
        <p:sp>
          <p:nvSpPr>
            <p:cNvPr id="16" name="Slide Number Placeholder 5">
              <a:extLst>
                <a:ext uri="{FF2B5EF4-FFF2-40B4-BE49-F238E27FC236}">
                  <a16:creationId xmlns:a16="http://schemas.microsoft.com/office/drawing/2014/main" id="{FDCD2BDA-D89E-BC23-B51D-C1F47493A9E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41484" y="6393294"/>
              <a:ext cx="2300123" cy="365125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400" kern="120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dirty="0"/>
                <a:t>School of Engineering</a:t>
              </a:r>
            </a:p>
            <a:p>
              <a:endParaRPr lang="en-GB" dirty="0"/>
            </a:p>
          </p:txBody>
        </p:sp>
      </p:grpSp>
      <p:pic>
        <p:nvPicPr>
          <p:cNvPr id="22" name="Picture 21" descr="A person sitting on a chair writing on a piece of paper&#10;&#10;Description automatically generated">
            <a:extLst>
              <a:ext uri="{FF2B5EF4-FFF2-40B4-BE49-F238E27FC236}">
                <a16:creationId xmlns:a16="http://schemas.microsoft.com/office/drawing/2014/main" id="{457CDC05-72C5-0C07-BCA5-B7497697F8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29418" y="-30404"/>
            <a:ext cx="5071373" cy="6313482"/>
          </a:xfrm>
          <a:prstGeom prst="rect">
            <a:avLst/>
          </a:prstGeom>
        </p:spPr>
      </p:pic>
      <p:pic>
        <p:nvPicPr>
          <p:cNvPr id="24" name="Picture 23" descr="A person in a white lab coat and gloves working in a laboratory&#10;&#10;Description automatically generated">
            <a:extLst>
              <a:ext uri="{FF2B5EF4-FFF2-40B4-BE49-F238E27FC236}">
                <a16:creationId xmlns:a16="http://schemas.microsoft.com/office/drawing/2014/main" id="{3EA78A7A-524F-B651-5D28-08B9211FF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29418" y="-11181"/>
            <a:ext cx="5071370" cy="630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604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07407E-6 L 2.08333E-7 -0.70394 " pathEditMode="relative" rAng="0" ptsTypes="AA">
                                      <p:cBhvr>
                                        <p:cTn id="6" dur="3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9_Title Slide Helix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D829679-9942-77AF-4C6B-55AA077C5DC6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50000">
                <a:srgbClr val="004273"/>
              </a:gs>
              <a:gs pos="0">
                <a:srgbClr val="003050"/>
              </a:gs>
              <a:gs pos="100000">
                <a:srgbClr val="0091CE"/>
              </a:gs>
            </a:gsLst>
            <a:lin ang="27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6C9D99-1ADC-64D8-DC9D-FA1FF5D9BD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84313"/>
            <a:ext cx="4799797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A82C5F-DE69-51CD-03F2-48A48F63F9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97888"/>
            <a:ext cx="4799797" cy="76766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Derailed Light" panose="020B0403030101060003" pitchFamily="34" charset="0"/>
              </a:defRPr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0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688D38-3E3E-98A2-916D-CE3DBC928A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0165" y="378192"/>
            <a:ext cx="1912677" cy="5432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792C4E1-CA3C-BE4B-A9BA-E62C792EE9AF}"/>
              </a:ext>
            </a:extLst>
          </p:cNvPr>
          <p:cNvSpPr txBox="1"/>
          <p:nvPr userDrawn="1"/>
        </p:nvSpPr>
        <p:spPr>
          <a:xfrm>
            <a:off x="8289524" y="6402456"/>
            <a:ext cx="34313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Derailed" panose="020B0503030101060003" pitchFamily="34" charset="77"/>
              </a:rPr>
              <a:t>   From Newcastle. For the world.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E2E9B4-74C4-1F28-BDAC-C524D4BC1822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276975" y="6404474"/>
            <a:ext cx="136207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AA252497-302E-4D64-8C0F-03D753052451}" type="datetimeFigureOut">
              <a:rPr lang="en-GB" smtClean="0"/>
              <a:pPr/>
              <a:t>06/09/2024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05429C-2501-75E9-56F3-16AB4EC771B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468185" y="6404474"/>
            <a:ext cx="4671359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3164727-76C0-BA83-5A77-68C24B7458F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25212" y="6404475"/>
            <a:ext cx="77291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11FA375E-B0AD-4EAB-A626-FE81862A3FF2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259A67F-65F0-72C7-6867-0AC031F903DA}"/>
              </a:ext>
            </a:extLst>
          </p:cNvPr>
          <p:cNvCxnSpPr>
            <a:cxnSpLocks/>
          </p:cNvCxnSpPr>
          <p:nvPr userDrawn="1"/>
        </p:nvCxnSpPr>
        <p:spPr>
          <a:xfrm flipV="1">
            <a:off x="912448" y="0"/>
            <a:ext cx="0" cy="4727448"/>
          </a:xfrm>
          <a:prstGeom prst="line">
            <a:avLst/>
          </a:prstGeom>
          <a:ln w="127000">
            <a:solidFill>
              <a:srgbClr val="C921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C33804A-E475-4620-90BA-14C7236A9E3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294704"/>
            <a:ext cx="12192000" cy="574476"/>
          </a:xfrm>
          <a:prstGeom prst="rect">
            <a:avLst/>
          </a:prstGeom>
          <a:solidFill>
            <a:srgbClr val="003A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C92136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EF4D7A0-616C-EFA6-5A06-2C27DCD3F387}"/>
              </a:ext>
            </a:extLst>
          </p:cNvPr>
          <p:cNvGrpSpPr/>
          <p:nvPr userDrawn="1"/>
        </p:nvGrpSpPr>
        <p:grpSpPr>
          <a:xfrm>
            <a:off x="641484" y="6391275"/>
            <a:ext cx="11195669" cy="367144"/>
            <a:chOff x="641484" y="6391275"/>
            <a:chExt cx="11195669" cy="367144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F7E0A6D-BB0F-5CC5-F4F2-5067D017D3FC}"/>
                </a:ext>
              </a:extLst>
            </p:cNvPr>
            <p:cNvSpPr txBox="1"/>
            <p:nvPr userDrawn="1"/>
          </p:nvSpPr>
          <p:spPr>
            <a:xfrm>
              <a:off x="8405797" y="6391275"/>
              <a:ext cx="34313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Derailed" panose="020B0503030101060003" pitchFamily="34" charset="77"/>
                </a:rPr>
                <a:t>   From Newcastle. For the world.</a:t>
              </a:r>
            </a:p>
          </p:txBody>
        </p:sp>
        <p:sp>
          <p:nvSpPr>
            <p:cNvPr id="15" name="Date Placeholder 3">
              <a:extLst>
                <a:ext uri="{FF2B5EF4-FFF2-40B4-BE49-F238E27FC236}">
                  <a16:creationId xmlns:a16="http://schemas.microsoft.com/office/drawing/2014/main" id="{8E09FDB0-4D04-23D2-82D5-343EC7774BC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393248" y="6393293"/>
              <a:ext cx="1362075" cy="365125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400" kern="120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AA252497-302E-4D64-8C0F-03D753052451}" type="datetimeFigureOut">
                <a:rPr lang="en-GB" smtClean="0"/>
                <a:pPr/>
                <a:t>06/09/2024</a:t>
              </a:fld>
              <a:endParaRPr lang="en-GB" dirty="0"/>
            </a:p>
          </p:txBody>
        </p:sp>
        <p:sp>
          <p:nvSpPr>
            <p:cNvPr id="16" name="Slide Number Placeholder 5">
              <a:extLst>
                <a:ext uri="{FF2B5EF4-FFF2-40B4-BE49-F238E27FC236}">
                  <a16:creationId xmlns:a16="http://schemas.microsoft.com/office/drawing/2014/main" id="{FDCD2BDA-D89E-BC23-B51D-C1F47493A9E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41484" y="6393294"/>
              <a:ext cx="2300123" cy="365125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400" kern="120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dirty="0"/>
                <a:t>School of Engineering</a:t>
              </a:r>
            </a:p>
            <a:p>
              <a:endParaRPr lang="en-GB" dirty="0"/>
            </a:p>
          </p:txBody>
        </p:sp>
      </p:grpSp>
      <p:pic>
        <p:nvPicPr>
          <p:cNvPr id="22" name="Picture 21" descr="A person sitting on a chair writing on a piece of paper&#10;&#10;Description automatically generated">
            <a:extLst>
              <a:ext uri="{FF2B5EF4-FFF2-40B4-BE49-F238E27FC236}">
                <a16:creationId xmlns:a16="http://schemas.microsoft.com/office/drawing/2014/main" id="{457CDC05-72C5-0C07-BCA5-B7497697F8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29418" y="-30404"/>
            <a:ext cx="5071373" cy="6313482"/>
          </a:xfrm>
          <a:prstGeom prst="rect">
            <a:avLst/>
          </a:prstGeom>
        </p:spPr>
      </p:pic>
      <p:pic>
        <p:nvPicPr>
          <p:cNvPr id="24" name="Picture 23" descr="A person in a white lab coat and gloves working in a laboratory&#10;&#10;Description automatically generated">
            <a:extLst>
              <a:ext uri="{FF2B5EF4-FFF2-40B4-BE49-F238E27FC236}">
                <a16:creationId xmlns:a16="http://schemas.microsoft.com/office/drawing/2014/main" id="{3EA78A7A-524F-B651-5D28-08B9211FF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29418" y="-11181"/>
            <a:ext cx="5071370" cy="6302873"/>
          </a:xfrm>
          <a:prstGeom prst="rect">
            <a:avLst/>
          </a:prstGeom>
        </p:spPr>
      </p:pic>
      <p:pic>
        <p:nvPicPr>
          <p:cNvPr id="14" name="Picture 13" descr="A person wearing protective goggles and white coat&#10;&#10;Description automatically generated">
            <a:extLst>
              <a:ext uri="{FF2B5EF4-FFF2-40B4-BE49-F238E27FC236}">
                <a16:creationId xmlns:a16="http://schemas.microsoft.com/office/drawing/2014/main" id="{77ADC41E-D952-5358-DCC7-DFE2D922B0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3398" y="-14194"/>
            <a:ext cx="5107389" cy="630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912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07407E-6 L 2.08333E-7 -0.70394 " pathEditMode="relative" rAng="0" ptsTypes="AA">
                                      <p:cBhvr>
                                        <p:cTn id="6" dur="3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8_Title Slide Helix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D829679-9942-77AF-4C6B-55AA077C5DC6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50000">
                <a:srgbClr val="004273"/>
              </a:gs>
              <a:gs pos="0">
                <a:srgbClr val="003050"/>
              </a:gs>
              <a:gs pos="100000">
                <a:srgbClr val="0091CE"/>
              </a:gs>
            </a:gsLst>
            <a:lin ang="27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6C9D99-1ADC-64D8-DC9D-FA1FF5D9BD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84313"/>
            <a:ext cx="4799797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A82C5F-DE69-51CD-03F2-48A48F63F9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97888"/>
            <a:ext cx="4799797" cy="76766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Derailed Light" panose="020B0403030101060003" pitchFamily="34" charset="0"/>
              </a:defRPr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0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688D38-3E3E-98A2-916D-CE3DBC928A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0165" y="378192"/>
            <a:ext cx="1912677" cy="5432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792C4E1-CA3C-BE4B-A9BA-E62C792EE9AF}"/>
              </a:ext>
            </a:extLst>
          </p:cNvPr>
          <p:cNvSpPr txBox="1"/>
          <p:nvPr userDrawn="1"/>
        </p:nvSpPr>
        <p:spPr>
          <a:xfrm>
            <a:off x="8289524" y="6402456"/>
            <a:ext cx="34313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Derailed" panose="020B0503030101060003" pitchFamily="34" charset="77"/>
              </a:rPr>
              <a:t>   From Newcastle. For the world.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E2E9B4-74C4-1F28-BDAC-C524D4BC1822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276975" y="6404474"/>
            <a:ext cx="136207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AA252497-302E-4D64-8C0F-03D753052451}" type="datetimeFigureOut">
              <a:rPr lang="en-GB" smtClean="0"/>
              <a:pPr/>
              <a:t>06/09/2024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05429C-2501-75E9-56F3-16AB4EC771B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468185" y="6404474"/>
            <a:ext cx="4671359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3164727-76C0-BA83-5A77-68C24B7458F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25212" y="6404475"/>
            <a:ext cx="77291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11FA375E-B0AD-4EAB-A626-FE81862A3FF2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259A67F-65F0-72C7-6867-0AC031F903DA}"/>
              </a:ext>
            </a:extLst>
          </p:cNvPr>
          <p:cNvCxnSpPr>
            <a:cxnSpLocks/>
          </p:cNvCxnSpPr>
          <p:nvPr userDrawn="1"/>
        </p:nvCxnSpPr>
        <p:spPr>
          <a:xfrm flipV="1">
            <a:off x="912448" y="0"/>
            <a:ext cx="0" cy="4727448"/>
          </a:xfrm>
          <a:prstGeom prst="line">
            <a:avLst/>
          </a:prstGeom>
          <a:ln w="127000">
            <a:solidFill>
              <a:srgbClr val="C921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C33804A-E475-4620-90BA-14C7236A9E3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294704"/>
            <a:ext cx="12192000" cy="574476"/>
          </a:xfrm>
          <a:prstGeom prst="rect">
            <a:avLst/>
          </a:prstGeom>
          <a:solidFill>
            <a:srgbClr val="003A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C92136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EF4D7A0-616C-EFA6-5A06-2C27DCD3F387}"/>
              </a:ext>
            </a:extLst>
          </p:cNvPr>
          <p:cNvGrpSpPr/>
          <p:nvPr userDrawn="1"/>
        </p:nvGrpSpPr>
        <p:grpSpPr>
          <a:xfrm>
            <a:off x="641484" y="6391275"/>
            <a:ext cx="11195669" cy="367144"/>
            <a:chOff x="641484" y="6391275"/>
            <a:chExt cx="11195669" cy="367144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F7E0A6D-BB0F-5CC5-F4F2-5067D017D3FC}"/>
                </a:ext>
              </a:extLst>
            </p:cNvPr>
            <p:cNvSpPr txBox="1"/>
            <p:nvPr userDrawn="1"/>
          </p:nvSpPr>
          <p:spPr>
            <a:xfrm>
              <a:off x="8405797" y="6391275"/>
              <a:ext cx="34313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Derailed" panose="020B0503030101060003" pitchFamily="34" charset="77"/>
                </a:rPr>
                <a:t>   From Newcastle. For the world.</a:t>
              </a:r>
            </a:p>
          </p:txBody>
        </p:sp>
        <p:sp>
          <p:nvSpPr>
            <p:cNvPr id="15" name="Date Placeholder 3">
              <a:extLst>
                <a:ext uri="{FF2B5EF4-FFF2-40B4-BE49-F238E27FC236}">
                  <a16:creationId xmlns:a16="http://schemas.microsoft.com/office/drawing/2014/main" id="{8E09FDB0-4D04-23D2-82D5-343EC7774BC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393248" y="6393293"/>
              <a:ext cx="1362075" cy="365125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400" kern="120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AA252497-302E-4D64-8C0F-03D753052451}" type="datetimeFigureOut">
                <a:rPr lang="en-GB" smtClean="0"/>
                <a:pPr/>
                <a:t>06/09/2024</a:t>
              </a:fld>
              <a:endParaRPr lang="en-GB" dirty="0"/>
            </a:p>
          </p:txBody>
        </p:sp>
        <p:sp>
          <p:nvSpPr>
            <p:cNvPr id="16" name="Slide Number Placeholder 5">
              <a:extLst>
                <a:ext uri="{FF2B5EF4-FFF2-40B4-BE49-F238E27FC236}">
                  <a16:creationId xmlns:a16="http://schemas.microsoft.com/office/drawing/2014/main" id="{FDCD2BDA-D89E-BC23-B51D-C1F47493A9E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41484" y="6393294"/>
              <a:ext cx="2300123" cy="365125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400" kern="120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dirty="0"/>
                <a:t>School of Engineering</a:t>
              </a:r>
            </a:p>
            <a:p>
              <a:endParaRPr lang="en-GB" dirty="0"/>
            </a:p>
          </p:txBody>
        </p:sp>
      </p:grpSp>
      <p:pic>
        <p:nvPicPr>
          <p:cNvPr id="22" name="Picture 21" descr="A person sitting on a chair writing on a piece of paper&#10;&#10;Description automatically generated">
            <a:extLst>
              <a:ext uri="{FF2B5EF4-FFF2-40B4-BE49-F238E27FC236}">
                <a16:creationId xmlns:a16="http://schemas.microsoft.com/office/drawing/2014/main" id="{457CDC05-72C5-0C07-BCA5-B7497697F8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29418" y="-30404"/>
            <a:ext cx="5071373" cy="6313482"/>
          </a:xfrm>
          <a:prstGeom prst="rect">
            <a:avLst/>
          </a:prstGeom>
        </p:spPr>
      </p:pic>
      <p:pic>
        <p:nvPicPr>
          <p:cNvPr id="24" name="Picture 23" descr="A person in a white lab coat and gloves working in a laboratory&#10;&#10;Description automatically generated">
            <a:extLst>
              <a:ext uri="{FF2B5EF4-FFF2-40B4-BE49-F238E27FC236}">
                <a16:creationId xmlns:a16="http://schemas.microsoft.com/office/drawing/2014/main" id="{3EA78A7A-524F-B651-5D28-08B9211FF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29418" y="-11181"/>
            <a:ext cx="5071370" cy="6302873"/>
          </a:xfrm>
          <a:prstGeom prst="rect">
            <a:avLst/>
          </a:prstGeom>
        </p:spPr>
      </p:pic>
      <p:pic>
        <p:nvPicPr>
          <p:cNvPr id="19" name="Picture 18" descr="A person standing in front of a projection screen&#10;&#10;Description automatically generated">
            <a:extLst>
              <a:ext uri="{FF2B5EF4-FFF2-40B4-BE49-F238E27FC236}">
                <a16:creationId xmlns:a16="http://schemas.microsoft.com/office/drawing/2014/main" id="{ECBDDEEC-2876-3F20-1545-BBF733FECB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29418" y="0"/>
            <a:ext cx="5071374" cy="630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609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07407E-6 L 2.08333E-7 -0.70394 " pathEditMode="relative" rAng="0" ptsTypes="AA">
                                      <p:cBhvr>
                                        <p:cTn id="6" dur="3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Placeholder 25">
            <a:extLst>
              <a:ext uri="{FF2B5EF4-FFF2-40B4-BE49-F238E27FC236}">
                <a16:creationId xmlns:a16="http://schemas.microsoft.com/office/drawing/2014/main" id="{6108BDAC-53BD-C9D3-45E4-9954D1F7F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566" y="807030"/>
            <a:ext cx="10515600" cy="883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FE1BCA-057F-6E1D-A798-7BA1A68F8A7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0701" y="1857374"/>
            <a:ext cx="11074670" cy="4193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670CF57-D16D-8515-14B1-03E6778D1372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276975" y="6404474"/>
            <a:ext cx="136207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AA252497-302E-4D64-8C0F-03D753052451}" type="datetimeFigureOut">
              <a:rPr lang="en-GB" smtClean="0"/>
              <a:pPr/>
              <a:t>06/09/2024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3F9AD8-B58E-EE4F-3EB3-FD7F53F56D9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468185" y="6404474"/>
            <a:ext cx="4671359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D48C7E-E8AC-CDE1-4233-3BC9E960C0D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25212" y="6404475"/>
            <a:ext cx="77291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11FA375E-B0AD-4EAB-A626-FE81862A3FF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15370308-87DB-F072-D5C9-25406B5AF88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571" y="186311"/>
            <a:ext cx="9045575" cy="422275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2400">
                <a:solidFill>
                  <a:schemeClr val="tx2"/>
                </a:solidFill>
                <a:latin typeface="Derailed Light" panose="020B0403030101060003" pitchFamily="34" charset="0"/>
              </a:defRPr>
            </a:lvl1pPr>
            <a:lvl2pPr marL="457205" indent="0">
              <a:buNone/>
              <a:defRPr/>
            </a:lvl2pPr>
            <a:lvl3pPr marL="914411" indent="0">
              <a:buNone/>
              <a:defRPr/>
            </a:lvl3pPr>
            <a:lvl4pPr marL="1371617" indent="0">
              <a:buNone/>
              <a:defRPr/>
            </a:lvl4pPr>
            <a:lvl5pPr marL="1828823" indent="0">
              <a:buNone/>
              <a:defRPr/>
            </a:lvl5pPr>
          </a:lstStyle>
          <a:p>
            <a:pPr lvl="0"/>
            <a:r>
              <a:rPr lang="en-US" dirty="0"/>
              <a:t>Presentation Name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6324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itle and 2 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Placeholder 25">
            <a:extLst>
              <a:ext uri="{FF2B5EF4-FFF2-40B4-BE49-F238E27FC236}">
                <a16:creationId xmlns:a16="http://schemas.microsoft.com/office/drawing/2014/main" id="{6108BDAC-53BD-C9D3-45E4-9954D1F7F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566" y="807030"/>
            <a:ext cx="10515600" cy="883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FE1BCA-057F-6E1D-A798-7BA1A68F8A7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0701" y="1857374"/>
            <a:ext cx="5378654" cy="4193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88B92F-24D4-B1A6-CF56-4569691EF6C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55776" y="1857375"/>
            <a:ext cx="5535612" cy="4194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40400FE-5AFF-87BE-A1EA-C1174C5C5DA4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276975" y="6404474"/>
            <a:ext cx="136207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AA252497-302E-4D64-8C0F-03D753052451}" type="datetimeFigureOut">
              <a:rPr lang="en-GB" smtClean="0"/>
              <a:pPr/>
              <a:t>06/09/2024</a:t>
            </a:fld>
            <a:endParaRPr lang="en-GB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707353D-119C-314E-BD3C-5B000F25388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468185" y="6404474"/>
            <a:ext cx="4671359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B9A6FE8-C18C-1166-DA44-D181371CC5E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25212" y="6404475"/>
            <a:ext cx="77291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11FA375E-B0AD-4EAB-A626-FE81862A3FF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DA05F247-F093-53F6-047E-4F7E21F4EAB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571" y="186311"/>
            <a:ext cx="9045575" cy="422275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2400">
                <a:solidFill>
                  <a:schemeClr val="tx2"/>
                </a:solidFill>
                <a:latin typeface="Derailed Light" panose="020B0403030101060003" pitchFamily="34" charset="0"/>
              </a:defRPr>
            </a:lvl1pPr>
            <a:lvl2pPr marL="457205" indent="0">
              <a:buNone/>
              <a:defRPr/>
            </a:lvl2pPr>
            <a:lvl3pPr marL="914411" indent="0">
              <a:buNone/>
              <a:defRPr/>
            </a:lvl3pPr>
            <a:lvl4pPr marL="1371617" indent="0">
              <a:buNone/>
              <a:defRPr/>
            </a:lvl4pPr>
            <a:lvl5pPr marL="1828823" indent="0">
              <a:buNone/>
              <a:defRPr/>
            </a:lvl5pPr>
          </a:lstStyle>
          <a:p>
            <a:pPr lvl="0"/>
            <a:r>
              <a:rPr lang="en-US" dirty="0"/>
              <a:t>Presentation Name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27154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itle and 3 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Placeholder 25">
            <a:extLst>
              <a:ext uri="{FF2B5EF4-FFF2-40B4-BE49-F238E27FC236}">
                <a16:creationId xmlns:a16="http://schemas.microsoft.com/office/drawing/2014/main" id="{6108BDAC-53BD-C9D3-45E4-9954D1F7F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566" y="807030"/>
            <a:ext cx="10515600" cy="883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FE1BCA-057F-6E1D-A798-7BA1A68F8A7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0701" y="1857374"/>
            <a:ext cx="3554772" cy="4193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FA5038F4-BF4B-65F0-ADAE-D3630592FBB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278392" y="1857373"/>
            <a:ext cx="3554772" cy="4193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1379A96-8BA2-048F-8DB4-2DF7FF1C7F6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042769" y="1857373"/>
            <a:ext cx="3554772" cy="4193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72DC17D-D620-C46C-B93B-BDB06A931096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276975" y="6404474"/>
            <a:ext cx="136207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AA252497-302E-4D64-8C0F-03D753052451}" type="datetimeFigureOut">
              <a:rPr lang="en-GB" smtClean="0"/>
              <a:pPr/>
              <a:t>06/09/2024</a:t>
            </a:fld>
            <a:endParaRPr lang="en-GB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A941EC5-359B-427D-CB3F-355D5063BE5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468185" y="6404474"/>
            <a:ext cx="4671359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39EDF68-9BBA-FF48-E44F-9696E1AEBBA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25212" y="6404475"/>
            <a:ext cx="77291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11FA375E-B0AD-4EAB-A626-FE81862A3FF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14785E77-E2A0-BB0B-0FBD-5792680A01E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571" y="186311"/>
            <a:ext cx="9045575" cy="422275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2400">
                <a:solidFill>
                  <a:schemeClr val="tx2"/>
                </a:solidFill>
                <a:latin typeface="Derailed Light" panose="020B0403030101060003" pitchFamily="34" charset="0"/>
              </a:defRPr>
            </a:lvl1pPr>
            <a:lvl2pPr marL="457205" indent="0">
              <a:buNone/>
              <a:defRPr/>
            </a:lvl2pPr>
            <a:lvl3pPr marL="914411" indent="0">
              <a:buNone/>
              <a:defRPr/>
            </a:lvl3pPr>
            <a:lvl4pPr marL="1371617" indent="0">
              <a:buNone/>
              <a:defRPr/>
            </a:lvl4pPr>
            <a:lvl5pPr marL="1828823" indent="0">
              <a:buNone/>
              <a:defRPr/>
            </a:lvl5pPr>
          </a:lstStyle>
          <a:p>
            <a:pPr lvl="0"/>
            <a:r>
              <a:rPr lang="en-US" dirty="0"/>
              <a:t>Presentation Name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337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FE1BCA-057F-6E1D-A798-7BA1A68F8A7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0701" y="1857374"/>
            <a:ext cx="11074670" cy="4193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BDA0A90-EEA9-21C6-AA4A-1BA1480B285C}"/>
              </a:ext>
            </a:extLst>
          </p:cNvPr>
          <p:cNvSpPr/>
          <p:nvPr userDrawn="1"/>
        </p:nvSpPr>
        <p:spPr>
          <a:xfrm>
            <a:off x="577516" y="6233298"/>
            <a:ext cx="11046820" cy="6996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C92136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1993C57-DB39-0A9E-FAD2-DB9B7686D685}"/>
              </a:ext>
            </a:extLst>
          </p:cNvPr>
          <p:cNvCxnSpPr>
            <a:cxnSpLocks/>
          </p:cNvCxnSpPr>
          <p:nvPr userDrawn="1"/>
        </p:nvCxnSpPr>
        <p:spPr>
          <a:xfrm flipH="1">
            <a:off x="577516" y="685800"/>
            <a:ext cx="11046820" cy="0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886A0183-3DC6-C087-2A63-612C524C81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80742" y="169310"/>
            <a:ext cx="1473566" cy="4185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DACEDB-67F4-B0F3-451B-42044C557BB9}"/>
              </a:ext>
            </a:extLst>
          </p:cNvPr>
          <p:cNvSpPr txBox="1"/>
          <p:nvPr userDrawn="1"/>
        </p:nvSpPr>
        <p:spPr>
          <a:xfrm>
            <a:off x="8289524" y="6402456"/>
            <a:ext cx="34313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/>
                </a:solidFill>
                <a:latin typeface="Derailed" panose="020B0503030101060003" pitchFamily="34" charset="77"/>
              </a:rPr>
              <a:t>   From Newcastle. For the world.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4573A5EE-4342-DE6C-BBF2-147026A211D1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276975" y="6404474"/>
            <a:ext cx="136207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AA252497-302E-4D64-8C0F-03D753052451}" type="datetimeFigureOut">
              <a:rPr lang="en-GB" smtClean="0"/>
              <a:pPr/>
              <a:t>06/09/2024</a:t>
            </a:fld>
            <a:endParaRPr lang="en-GB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84FA823-9F66-85FD-758E-3F11BFE0C6D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468185" y="6404474"/>
            <a:ext cx="4671359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C990419-9D10-AFBC-951E-C2A36BA9DD6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25212" y="6404475"/>
            <a:ext cx="77291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11FA375E-B0AD-4EAB-A626-FE81862A3FF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Title Placeholder 25">
            <a:extLst>
              <a:ext uri="{FF2B5EF4-FFF2-40B4-BE49-F238E27FC236}">
                <a16:creationId xmlns:a16="http://schemas.microsoft.com/office/drawing/2014/main" id="{D539933D-A84E-DCF5-3667-EF8C43FD4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566" y="895810"/>
            <a:ext cx="10515600" cy="883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3C0F89A9-D8BF-6A7F-6991-5BAA87817EF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571" y="186311"/>
            <a:ext cx="9045575" cy="422275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2400">
                <a:solidFill>
                  <a:schemeClr val="tx2"/>
                </a:solidFill>
                <a:latin typeface="Derailed Light" panose="020B0403030101060003" pitchFamily="34" charset="0"/>
              </a:defRPr>
            </a:lvl1pPr>
            <a:lvl2pPr marL="457205" indent="0">
              <a:buNone/>
              <a:defRPr/>
            </a:lvl2pPr>
            <a:lvl3pPr marL="914411" indent="0">
              <a:buNone/>
              <a:defRPr/>
            </a:lvl3pPr>
            <a:lvl4pPr marL="1371617" indent="0">
              <a:buNone/>
              <a:defRPr/>
            </a:lvl4pPr>
            <a:lvl5pPr marL="1828823" indent="0">
              <a:buNone/>
              <a:defRPr/>
            </a:lvl5pPr>
          </a:lstStyle>
          <a:p>
            <a:pPr lvl="0"/>
            <a:r>
              <a:rPr lang="en-US" dirty="0"/>
              <a:t>Presentation Name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96085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Title and 2 x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FE1BCA-057F-6E1D-A798-7BA1A68F8A7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0701" y="1857374"/>
            <a:ext cx="5378654" cy="4193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88B92F-24D4-B1A6-CF56-4569691EF6C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55776" y="1857375"/>
            <a:ext cx="5535612" cy="4194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30E2D1D-B99E-3880-C1BD-EDDB9EC4E7AA}"/>
              </a:ext>
            </a:extLst>
          </p:cNvPr>
          <p:cNvSpPr/>
          <p:nvPr userDrawn="1"/>
        </p:nvSpPr>
        <p:spPr>
          <a:xfrm>
            <a:off x="577516" y="6233298"/>
            <a:ext cx="11046820" cy="6996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C92136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1741236-913F-E787-6049-E578E02B1AB9}"/>
              </a:ext>
            </a:extLst>
          </p:cNvPr>
          <p:cNvCxnSpPr>
            <a:cxnSpLocks/>
          </p:cNvCxnSpPr>
          <p:nvPr userDrawn="1"/>
        </p:nvCxnSpPr>
        <p:spPr>
          <a:xfrm flipH="1">
            <a:off x="577516" y="685800"/>
            <a:ext cx="11046820" cy="0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704C1AA8-EAF6-BCD7-CB43-5FD4B645DF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80742" y="169310"/>
            <a:ext cx="1473566" cy="4185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5F056F-B96C-7E69-ADDB-5A115E961E8C}"/>
              </a:ext>
            </a:extLst>
          </p:cNvPr>
          <p:cNvSpPr txBox="1"/>
          <p:nvPr userDrawn="1"/>
        </p:nvSpPr>
        <p:spPr>
          <a:xfrm>
            <a:off x="8289524" y="6402456"/>
            <a:ext cx="34313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/>
                </a:solidFill>
                <a:latin typeface="Derailed" panose="020B0503030101060003" pitchFamily="34" charset="77"/>
              </a:rPr>
              <a:t>   From Newcastle. For the world.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466571CA-A634-387A-19F2-224ADD9F29CA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276975" y="6404474"/>
            <a:ext cx="136207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AA252497-302E-4D64-8C0F-03D753052451}" type="datetimeFigureOut">
              <a:rPr lang="en-GB" smtClean="0"/>
              <a:pPr/>
              <a:t>06/09/2024</a:t>
            </a:fld>
            <a:endParaRPr lang="en-GB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379BA25E-0A1E-7DA9-6557-F7846DE2846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468185" y="6404474"/>
            <a:ext cx="4671359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996D91A-3B8E-E458-9960-C42C902BCD6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25212" y="6404475"/>
            <a:ext cx="77291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11FA375E-B0AD-4EAB-A626-FE81862A3FF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Title Placeholder 25">
            <a:extLst>
              <a:ext uri="{FF2B5EF4-FFF2-40B4-BE49-F238E27FC236}">
                <a16:creationId xmlns:a16="http://schemas.microsoft.com/office/drawing/2014/main" id="{91CBD133-5863-4B09-55C0-EC150E319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566" y="895810"/>
            <a:ext cx="10515600" cy="883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130607CD-9D22-B962-8BFE-83EB5CB8F06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571" y="186311"/>
            <a:ext cx="9045575" cy="422275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2400">
                <a:solidFill>
                  <a:schemeClr val="tx2"/>
                </a:solidFill>
                <a:latin typeface="Derailed Light" panose="020B0403030101060003" pitchFamily="34" charset="0"/>
              </a:defRPr>
            </a:lvl1pPr>
            <a:lvl2pPr marL="457205" indent="0">
              <a:buNone/>
              <a:defRPr/>
            </a:lvl2pPr>
            <a:lvl3pPr marL="914411" indent="0">
              <a:buNone/>
              <a:defRPr/>
            </a:lvl3pPr>
            <a:lvl4pPr marL="1371617" indent="0">
              <a:buNone/>
              <a:defRPr/>
            </a:lvl4pPr>
            <a:lvl5pPr marL="1828823" indent="0">
              <a:buNone/>
              <a:defRPr/>
            </a:lvl5pPr>
          </a:lstStyle>
          <a:p>
            <a:pPr lvl="0"/>
            <a:r>
              <a:rPr lang="en-US" dirty="0"/>
              <a:t>Presentation Name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94961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Title and 3 x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FE1BCA-057F-6E1D-A798-7BA1A68F8A7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0701" y="1857374"/>
            <a:ext cx="3554772" cy="4193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FA5038F4-BF4B-65F0-ADAE-D3630592FBB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278392" y="1857373"/>
            <a:ext cx="3554772" cy="4193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1379A96-8BA2-048F-8DB4-2DF7FF1C7F6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042769" y="1857373"/>
            <a:ext cx="3554772" cy="4193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8FC6DFA-53D3-D102-D39E-1C2BFA0960C3}"/>
              </a:ext>
            </a:extLst>
          </p:cNvPr>
          <p:cNvSpPr/>
          <p:nvPr userDrawn="1"/>
        </p:nvSpPr>
        <p:spPr>
          <a:xfrm>
            <a:off x="577516" y="6233298"/>
            <a:ext cx="11046820" cy="6996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C92136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8B2384C-9204-FF6D-D089-9980C86ED9DE}"/>
              </a:ext>
            </a:extLst>
          </p:cNvPr>
          <p:cNvCxnSpPr>
            <a:cxnSpLocks/>
          </p:cNvCxnSpPr>
          <p:nvPr userDrawn="1"/>
        </p:nvCxnSpPr>
        <p:spPr>
          <a:xfrm flipH="1">
            <a:off x="577516" y="685800"/>
            <a:ext cx="11046820" cy="0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914EC0DF-DF92-9659-FD23-95EA7F7B3E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80742" y="169310"/>
            <a:ext cx="1473566" cy="4185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F7111DE-1179-08F4-ED9A-047B51F8D278}"/>
              </a:ext>
            </a:extLst>
          </p:cNvPr>
          <p:cNvSpPr txBox="1"/>
          <p:nvPr userDrawn="1"/>
        </p:nvSpPr>
        <p:spPr>
          <a:xfrm>
            <a:off x="8289524" y="6402456"/>
            <a:ext cx="34313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/>
                </a:solidFill>
                <a:latin typeface="Derailed" panose="020B0503030101060003" pitchFamily="34" charset="77"/>
              </a:rPr>
              <a:t>   From Newcastle. For the world.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4D552A0-DDB4-E652-6C84-E40D81A2F2F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276975" y="6404474"/>
            <a:ext cx="136207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AA252497-302E-4D64-8C0F-03D753052451}" type="datetimeFigureOut">
              <a:rPr lang="en-GB" smtClean="0"/>
              <a:pPr/>
              <a:t>06/09/2024</a:t>
            </a:fld>
            <a:endParaRPr lang="en-GB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4A7212F5-5091-CA6A-7922-E0AEA097175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468185" y="6404474"/>
            <a:ext cx="4671359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70BF5103-450D-00AA-27F7-4E90D61A892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25212" y="6404475"/>
            <a:ext cx="77291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11FA375E-B0AD-4EAB-A626-FE81862A3FF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Title Placeholder 25">
            <a:extLst>
              <a:ext uri="{FF2B5EF4-FFF2-40B4-BE49-F238E27FC236}">
                <a16:creationId xmlns:a16="http://schemas.microsoft.com/office/drawing/2014/main" id="{A8BFF69E-DD06-9FD3-2362-DA88B7A32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566" y="895810"/>
            <a:ext cx="10515600" cy="883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547C9CD2-903A-F644-6FBD-7989D1FD907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571" y="186311"/>
            <a:ext cx="9045575" cy="422275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2400">
                <a:solidFill>
                  <a:schemeClr val="tx2"/>
                </a:solidFill>
                <a:latin typeface="Derailed Light" panose="020B0403030101060003" pitchFamily="34" charset="0"/>
              </a:defRPr>
            </a:lvl1pPr>
            <a:lvl2pPr marL="457205" indent="0">
              <a:buNone/>
              <a:defRPr/>
            </a:lvl2pPr>
            <a:lvl3pPr marL="914411" indent="0">
              <a:buNone/>
              <a:defRPr/>
            </a:lvl3pPr>
            <a:lvl4pPr marL="1371617" indent="0">
              <a:buNone/>
              <a:defRPr/>
            </a:lvl4pPr>
            <a:lvl5pPr marL="1828823" indent="0">
              <a:buNone/>
              <a:defRPr/>
            </a:lvl5pPr>
          </a:lstStyle>
          <a:p>
            <a:pPr lvl="0"/>
            <a:r>
              <a:rPr lang="en-US" dirty="0"/>
              <a:t>Presentation Name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01523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Armstrong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D829679-9942-77AF-4C6B-55AA077C5DC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50000">
                <a:srgbClr val="004273"/>
              </a:gs>
              <a:gs pos="0">
                <a:srgbClr val="003050"/>
              </a:gs>
              <a:gs pos="100000">
                <a:srgbClr val="0091CE"/>
              </a:gs>
            </a:gsLst>
            <a:lin ang="27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1800" dirty="0"/>
          </a:p>
        </p:txBody>
      </p:sp>
      <p:pic>
        <p:nvPicPr>
          <p:cNvPr id="14" name="Picture 13" descr="Newcastle University Arches">
            <a:extLst>
              <a:ext uri="{FF2B5EF4-FFF2-40B4-BE49-F238E27FC236}">
                <a16:creationId xmlns:a16="http://schemas.microsoft.com/office/drawing/2014/main" id="{EFE9D616-BCA6-BC65-3F96-099C8F2A8E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000" y="0"/>
            <a:ext cx="5080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C33804A-E475-4620-90BA-14C7236A9E3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294704"/>
            <a:ext cx="12192000" cy="574476"/>
          </a:xfrm>
          <a:prstGeom prst="rect">
            <a:avLst/>
          </a:prstGeom>
          <a:solidFill>
            <a:srgbClr val="003A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C92136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6C9D99-1ADC-64D8-DC9D-FA1FF5D9BD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84313"/>
            <a:ext cx="4799797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A82C5F-DE69-51CD-03F2-48A48F63F9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97888"/>
            <a:ext cx="4799797" cy="76766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Derailed Light" panose="020B0403030101060003" pitchFamily="34" charset="0"/>
              </a:defRPr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0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688D38-3E3E-98A2-916D-CE3DBC928A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0165" y="378192"/>
            <a:ext cx="1912677" cy="5432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792C4E1-CA3C-BE4B-A9BA-E62C792EE9AF}"/>
              </a:ext>
            </a:extLst>
          </p:cNvPr>
          <p:cNvSpPr txBox="1"/>
          <p:nvPr userDrawn="1"/>
        </p:nvSpPr>
        <p:spPr>
          <a:xfrm>
            <a:off x="8289524" y="6402456"/>
            <a:ext cx="34313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Derailed" panose="020B0503030101060003" pitchFamily="34" charset="77"/>
              </a:rPr>
              <a:t>   From Newcastle. For the world.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0638F5-F397-85C3-D6CE-65AF0807C912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276975" y="6404474"/>
            <a:ext cx="136207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AA252497-302E-4D64-8C0F-03D753052451}" type="datetimeFigureOut">
              <a:rPr lang="en-GB" smtClean="0"/>
              <a:pPr/>
              <a:t>06/09/2024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BE1408-AEFC-B08F-95A3-530B4EEF2CA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468185" y="6404474"/>
            <a:ext cx="4671359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90D5E5-4D3D-6A99-75FA-3238CA3FC4F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25212" y="6404475"/>
            <a:ext cx="77291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11FA375E-B0AD-4EAB-A626-FE81862A3FF2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AF55C84-E557-337C-954F-4DAF7C899635}"/>
              </a:ext>
            </a:extLst>
          </p:cNvPr>
          <p:cNvCxnSpPr>
            <a:cxnSpLocks/>
          </p:cNvCxnSpPr>
          <p:nvPr userDrawn="1"/>
        </p:nvCxnSpPr>
        <p:spPr>
          <a:xfrm flipV="1">
            <a:off x="912448" y="0"/>
            <a:ext cx="0" cy="4727448"/>
          </a:xfrm>
          <a:prstGeom prst="line">
            <a:avLst/>
          </a:prstGeom>
          <a:ln w="127000">
            <a:solidFill>
              <a:srgbClr val="C921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5524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07407E-6 L 2.08333E-7 -0.70394 " pathEditMode="relative" rAng="0" ptsTypes="AA">
                                      <p:cBhvr>
                                        <p:cTn id="6" dur="3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Lion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D829679-9942-77AF-4C6B-55AA077C5DC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50000">
                <a:srgbClr val="004273"/>
              </a:gs>
              <a:gs pos="0">
                <a:srgbClr val="003050"/>
              </a:gs>
              <a:gs pos="100000">
                <a:srgbClr val="0091CE"/>
              </a:gs>
            </a:gsLst>
            <a:lin ang="27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C33804A-E475-4620-90BA-14C7236A9E3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294704"/>
            <a:ext cx="12192000" cy="574476"/>
          </a:xfrm>
          <a:prstGeom prst="rect">
            <a:avLst/>
          </a:prstGeom>
          <a:solidFill>
            <a:srgbClr val="003A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C92136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6C9D99-1ADC-64D8-DC9D-FA1FF5D9BD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927072"/>
            <a:ext cx="5964453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A82FD9D-1C0E-9822-A174-49DB57823D43}"/>
              </a:ext>
            </a:extLst>
          </p:cNvPr>
          <p:cNvCxnSpPr>
            <a:cxnSpLocks/>
          </p:cNvCxnSpPr>
          <p:nvPr userDrawn="1"/>
        </p:nvCxnSpPr>
        <p:spPr>
          <a:xfrm flipV="1">
            <a:off x="912448" y="-558266"/>
            <a:ext cx="0" cy="4727448"/>
          </a:xfrm>
          <a:prstGeom prst="line">
            <a:avLst/>
          </a:prstGeom>
          <a:ln w="127000">
            <a:solidFill>
              <a:srgbClr val="C921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5B688D38-3E3E-98A2-916D-CE3DBC928A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1663" y="378192"/>
            <a:ext cx="1912677" cy="5432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792C4E1-CA3C-BE4B-A9BA-E62C792EE9AF}"/>
              </a:ext>
            </a:extLst>
          </p:cNvPr>
          <p:cNvSpPr txBox="1"/>
          <p:nvPr userDrawn="1"/>
        </p:nvSpPr>
        <p:spPr>
          <a:xfrm>
            <a:off x="8289524" y="6402456"/>
            <a:ext cx="34313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Derailed" panose="020B0503030101060003" pitchFamily="34" charset="77"/>
              </a:rPr>
              <a:t>   From Newcastle. For the world.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5EC53B4B-19F5-5EA5-5BB0-CF96047688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04804" y="1133422"/>
            <a:ext cx="8519068" cy="6021401"/>
          </a:xfrm>
          <a:prstGeom prst="rect">
            <a:avLst/>
          </a:prstGeom>
        </p:spPr>
      </p:pic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46D611D-AED8-9F9B-BEE3-7A87D0FD03B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276975" y="6404474"/>
            <a:ext cx="136207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AA252497-302E-4D64-8C0F-03D753052451}" type="datetimeFigureOut">
              <a:rPr lang="en-GB" smtClean="0"/>
              <a:pPr/>
              <a:t>06/09/2024</a:t>
            </a:fld>
            <a:endParaRPr lang="en-GB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B969741B-DBD9-15D8-A5D7-5A5B90624C8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468185" y="6404474"/>
            <a:ext cx="4671359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F26668BE-85C6-CF41-520F-167CBB57A61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25212" y="6404475"/>
            <a:ext cx="77291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11FA375E-B0AD-4EAB-A626-FE81862A3FF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7908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44444E-6 L 2.08333E-7 -0.70393 " pathEditMode="relative" rAng="0" ptsTypes="AA">
                                      <p:cBhvr>
                                        <p:cTn id="6" dur="3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Cit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ewcastle Cityscape">
            <a:extLst>
              <a:ext uri="{FF2B5EF4-FFF2-40B4-BE49-F238E27FC236}">
                <a16:creationId xmlns:a16="http://schemas.microsoft.com/office/drawing/2014/main" id="{EF99EB38-6334-A0DC-181B-3A9705D842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C33804A-E475-4620-90BA-14C7236A9E3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294704"/>
            <a:ext cx="12192000" cy="574476"/>
          </a:xfrm>
          <a:prstGeom prst="rect">
            <a:avLst/>
          </a:prstGeom>
          <a:solidFill>
            <a:srgbClr val="003A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C92136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688D38-3E3E-98A2-916D-CE3DBC928A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1663" y="378192"/>
            <a:ext cx="1912677" cy="5432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792C4E1-CA3C-BE4B-A9BA-E62C792EE9AF}"/>
              </a:ext>
            </a:extLst>
          </p:cNvPr>
          <p:cNvSpPr txBox="1"/>
          <p:nvPr userDrawn="1"/>
        </p:nvSpPr>
        <p:spPr>
          <a:xfrm>
            <a:off x="8289524" y="6402456"/>
            <a:ext cx="34313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Derailed" panose="020B0503030101060003" pitchFamily="34" charset="77"/>
              </a:rPr>
              <a:t>   From Newcastle. For the world.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73BD4321-1B21-C4D5-5232-2B7A774EDC62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276975" y="6404474"/>
            <a:ext cx="136207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AA252497-302E-4D64-8C0F-03D753052451}" type="datetimeFigureOut">
              <a:rPr lang="en-GB" smtClean="0"/>
              <a:pPr/>
              <a:t>06/09/2024</a:t>
            </a:fld>
            <a:endParaRPr lang="en-GB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574AE7ED-1099-210F-EF49-C4B8AEB7EBF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468185" y="6404474"/>
            <a:ext cx="4671359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FFA8343-644D-B8C7-5190-667D05F96B7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25212" y="6404475"/>
            <a:ext cx="77291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11FA375E-B0AD-4EAB-A626-FE81862A3FF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B1AF48-2F0E-8C4E-6AEA-84D8333E10C5}"/>
              </a:ext>
            </a:extLst>
          </p:cNvPr>
          <p:cNvSpPr>
            <a:spLocks/>
          </p:cNvSpPr>
          <p:nvPr userDrawn="1"/>
        </p:nvSpPr>
        <p:spPr>
          <a:xfrm>
            <a:off x="0" y="2524382"/>
            <a:ext cx="8463065" cy="2232250"/>
          </a:xfrm>
          <a:prstGeom prst="rect">
            <a:avLst/>
          </a:prstGeom>
          <a:solidFill>
            <a:srgbClr val="003A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C92136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ABBF230-7B92-F0B2-DD5A-EA0E1FD1F3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8" y="2986391"/>
            <a:ext cx="6686144" cy="132828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C266846-0A38-02D3-AECA-6C42BCF8E948}"/>
              </a:ext>
            </a:extLst>
          </p:cNvPr>
          <p:cNvCxnSpPr>
            <a:cxnSpLocks/>
          </p:cNvCxnSpPr>
          <p:nvPr userDrawn="1"/>
        </p:nvCxnSpPr>
        <p:spPr>
          <a:xfrm flipV="1">
            <a:off x="912448" y="-4722868"/>
            <a:ext cx="0" cy="4727448"/>
          </a:xfrm>
          <a:prstGeom prst="line">
            <a:avLst/>
          </a:prstGeom>
          <a:ln w="127000">
            <a:solidFill>
              <a:srgbClr val="C921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87569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96296E-6 L -0.69415 -0.00209 " pathEditMode="relative" rAng="0" ptsTypes="AA">
                                      <p:cBhvr>
                                        <p:cTn id="6" dur="3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01" y="-1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96296E-6 L -0.69415 -0.00209 " pathEditMode="relative" rAng="0" ptsTypes="AA">
                                      <p:cBhvr>
                                        <p:cTn id="8" dur="3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01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-0.00533 L -0.00065 0.6067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3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Arch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Newcastle University Arches">
            <a:extLst>
              <a:ext uri="{FF2B5EF4-FFF2-40B4-BE49-F238E27FC236}">
                <a16:creationId xmlns:a16="http://schemas.microsoft.com/office/drawing/2014/main" id="{117474B9-0808-A6D3-4A0C-CB3134BE20C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3F43331-0AC2-0402-DF42-8DA9534DC48E}"/>
              </a:ext>
            </a:extLst>
          </p:cNvPr>
          <p:cNvSpPr>
            <a:spLocks/>
          </p:cNvSpPr>
          <p:nvPr userDrawn="1"/>
        </p:nvSpPr>
        <p:spPr>
          <a:xfrm>
            <a:off x="0" y="2524382"/>
            <a:ext cx="8463065" cy="2232250"/>
          </a:xfrm>
          <a:prstGeom prst="rect">
            <a:avLst/>
          </a:prstGeom>
          <a:solidFill>
            <a:srgbClr val="003A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C92136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C33804A-E475-4620-90BA-14C7236A9E3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294704"/>
            <a:ext cx="12192000" cy="574476"/>
          </a:xfrm>
          <a:prstGeom prst="rect">
            <a:avLst/>
          </a:prstGeom>
          <a:solidFill>
            <a:srgbClr val="003A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C92136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6C9D99-1ADC-64D8-DC9D-FA1FF5D9BD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8" y="2986391"/>
            <a:ext cx="6686144" cy="132828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688D38-3E3E-98A2-916D-CE3DBC928A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1663" y="378192"/>
            <a:ext cx="1912677" cy="5432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792C4E1-CA3C-BE4B-A9BA-E62C792EE9AF}"/>
              </a:ext>
            </a:extLst>
          </p:cNvPr>
          <p:cNvSpPr txBox="1"/>
          <p:nvPr userDrawn="1"/>
        </p:nvSpPr>
        <p:spPr>
          <a:xfrm>
            <a:off x="8289524" y="6402456"/>
            <a:ext cx="34313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Derailed" panose="020B0503030101060003" pitchFamily="34" charset="77"/>
              </a:rPr>
              <a:t>   From Newcastle. For the world.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0842B96-B5FE-1E35-CBEA-91472EF0837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276975" y="6404474"/>
            <a:ext cx="136207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AA252497-302E-4D64-8C0F-03D753052451}" type="datetimeFigureOut">
              <a:rPr lang="en-GB" smtClean="0"/>
              <a:pPr/>
              <a:t>06/09/2024</a:t>
            </a:fld>
            <a:endParaRPr lang="en-GB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8CC5A30D-E0CD-8A88-10A5-24D3329498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468185" y="6404474"/>
            <a:ext cx="4671359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8B6168C0-63B7-4C4B-F94F-092E8F737D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25212" y="6404475"/>
            <a:ext cx="77291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11FA375E-B0AD-4EAB-A626-FE81862A3FF2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054636D-B9F2-D1BB-38B8-113E6628E5F3}"/>
              </a:ext>
            </a:extLst>
          </p:cNvPr>
          <p:cNvCxnSpPr>
            <a:cxnSpLocks/>
          </p:cNvCxnSpPr>
          <p:nvPr userDrawn="1"/>
        </p:nvCxnSpPr>
        <p:spPr>
          <a:xfrm flipV="1">
            <a:off x="912448" y="-4722868"/>
            <a:ext cx="0" cy="4727448"/>
          </a:xfrm>
          <a:prstGeom prst="line">
            <a:avLst/>
          </a:prstGeom>
          <a:ln w="127000">
            <a:solidFill>
              <a:srgbClr val="C921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48986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96296E-6 L -0.69415 -0.00209 " pathEditMode="relative" rAng="0" ptsTypes="AA">
                                      <p:cBhvr>
                                        <p:cTn id="6" dur="3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01" y="-1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96296E-6 L -0.69415 -0.00209 " pathEditMode="relative" rAng="0" ptsTypes="AA">
                                      <p:cBhvr>
                                        <p:cTn id="8" dur="3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01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-0.00533 L -0.00065 0.6067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3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King's Ga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ewcastle University Arches">
            <a:extLst>
              <a:ext uri="{FF2B5EF4-FFF2-40B4-BE49-F238E27FC236}">
                <a16:creationId xmlns:a16="http://schemas.microsoft.com/office/drawing/2014/main" id="{129BD305-8596-6231-A4E1-BD67DC410A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C33804A-E475-4620-90BA-14C7236A9E3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294704"/>
            <a:ext cx="12192000" cy="574476"/>
          </a:xfrm>
          <a:prstGeom prst="rect">
            <a:avLst/>
          </a:prstGeom>
          <a:solidFill>
            <a:srgbClr val="003A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C92136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688D38-3E3E-98A2-916D-CE3DBC928A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1663" y="378192"/>
            <a:ext cx="1912677" cy="5432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792C4E1-CA3C-BE4B-A9BA-E62C792EE9AF}"/>
              </a:ext>
            </a:extLst>
          </p:cNvPr>
          <p:cNvSpPr txBox="1"/>
          <p:nvPr userDrawn="1"/>
        </p:nvSpPr>
        <p:spPr>
          <a:xfrm>
            <a:off x="8289524" y="6402456"/>
            <a:ext cx="34313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Derailed" panose="020B0503030101060003" pitchFamily="34" charset="77"/>
              </a:rPr>
              <a:t>   From Newcastle. For the world.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28D0930-8341-20BE-80CC-56D3871E14EE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276975" y="6404474"/>
            <a:ext cx="136207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AA252497-302E-4D64-8C0F-03D753052451}" type="datetimeFigureOut">
              <a:rPr lang="en-GB" smtClean="0"/>
              <a:pPr/>
              <a:t>06/09/2024</a:t>
            </a:fld>
            <a:endParaRPr lang="en-GB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1F38AFC6-19EC-D9A7-7C06-4EAFF378FD2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468185" y="6404474"/>
            <a:ext cx="4671359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73536E95-67EE-DACF-3441-7F66F0DA37A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25212" y="6404475"/>
            <a:ext cx="77291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11FA375E-B0AD-4EAB-A626-FE81862A3FF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CF57F7-45DF-22F4-0A57-7398E20B1D74}"/>
              </a:ext>
            </a:extLst>
          </p:cNvPr>
          <p:cNvSpPr>
            <a:spLocks/>
          </p:cNvSpPr>
          <p:nvPr userDrawn="1"/>
        </p:nvSpPr>
        <p:spPr>
          <a:xfrm>
            <a:off x="0" y="2524382"/>
            <a:ext cx="8463065" cy="2232250"/>
          </a:xfrm>
          <a:prstGeom prst="rect">
            <a:avLst/>
          </a:prstGeom>
          <a:solidFill>
            <a:srgbClr val="003A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C92136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3D7F13D-305A-FD31-F5CE-903B8290E3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8" y="2986391"/>
            <a:ext cx="6686144" cy="132828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D106751-B68E-56FB-B466-A6467A2BCB3D}"/>
              </a:ext>
            </a:extLst>
          </p:cNvPr>
          <p:cNvCxnSpPr>
            <a:cxnSpLocks/>
          </p:cNvCxnSpPr>
          <p:nvPr userDrawn="1"/>
        </p:nvCxnSpPr>
        <p:spPr>
          <a:xfrm flipV="1">
            <a:off x="912448" y="-4722868"/>
            <a:ext cx="0" cy="4727448"/>
          </a:xfrm>
          <a:prstGeom prst="line">
            <a:avLst/>
          </a:prstGeom>
          <a:ln w="127000">
            <a:solidFill>
              <a:srgbClr val="C921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1215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96296E-6 L -0.69415 -0.00209 " pathEditMode="relative" rAng="0" ptsTypes="AA">
                                      <p:cBhvr>
                                        <p:cTn id="6" dur="30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01" y="-1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96296E-6 L -0.69415 -0.00209 " pathEditMode="relative" rAng="0" ptsTypes="AA">
                                      <p:cBhvr>
                                        <p:cTn id="8" dur="3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01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-0.00533 L -0.00065 0.6067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3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 Cit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in a blue shirt&#10;&#10;Description automatically generated">
            <a:extLst>
              <a:ext uri="{FF2B5EF4-FFF2-40B4-BE49-F238E27FC236}">
                <a16:creationId xmlns:a16="http://schemas.microsoft.com/office/drawing/2014/main" id="{6C3F2355-487B-F956-8D3F-0907575A71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C33804A-E475-4620-90BA-14C7236A9E3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294704"/>
            <a:ext cx="12192000" cy="574476"/>
          </a:xfrm>
          <a:prstGeom prst="rect">
            <a:avLst/>
          </a:prstGeom>
          <a:solidFill>
            <a:srgbClr val="003A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C92136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688D38-3E3E-98A2-916D-CE3DBC928A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1663" y="378192"/>
            <a:ext cx="1912677" cy="5432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792C4E1-CA3C-BE4B-A9BA-E62C792EE9AF}"/>
              </a:ext>
            </a:extLst>
          </p:cNvPr>
          <p:cNvSpPr txBox="1"/>
          <p:nvPr userDrawn="1"/>
        </p:nvSpPr>
        <p:spPr>
          <a:xfrm>
            <a:off x="8289524" y="6402456"/>
            <a:ext cx="34313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Derailed" panose="020B0503030101060003" pitchFamily="34" charset="77"/>
              </a:rPr>
              <a:t>   From Newcastle. For the world.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73BD4321-1B21-C4D5-5232-2B7A774EDC62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276975" y="6404474"/>
            <a:ext cx="136207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AA252497-302E-4D64-8C0F-03D753052451}" type="datetimeFigureOut">
              <a:rPr lang="en-GB" smtClean="0"/>
              <a:pPr/>
              <a:t>06/09/2024</a:t>
            </a:fld>
            <a:endParaRPr lang="en-GB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574AE7ED-1099-210F-EF49-C4B8AEB7EBF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863970" y="6404474"/>
            <a:ext cx="3275574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FFA8343-644D-B8C7-5190-667D05F96B7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25212" y="6404475"/>
            <a:ext cx="2269746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GB" dirty="0"/>
              <a:t>School of Engineering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B1AF48-2F0E-8C4E-6AEA-84D8333E10C5}"/>
              </a:ext>
            </a:extLst>
          </p:cNvPr>
          <p:cNvSpPr>
            <a:spLocks/>
          </p:cNvSpPr>
          <p:nvPr userDrawn="1"/>
        </p:nvSpPr>
        <p:spPr>
          <a:xfrm>
            <a:off x="0" y="2524382"/>
            <a:ext cx="8463065" cy="2232250"/>
          </a:xfrm>
          <a:prstGeom prst="rect">
            <a:avLst/>
          </a:prstGeom>
          <a:solidFill>
            <a:srgbClr val="003A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C92136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ABBF230-7B92-F0B2-DD5A-EA0E1FD1F3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8" y="2986391"/>
            <a:ext cx="6686144" cy="132828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C266846-0A38-02D3-AECA-6C42BCF8E948}"/>
              </a:ext>
            </a:extLst>
          </p:cNvPr>
          <p:cNvCxnSpPr>
            <a:cxnSpLocks/>
          </p:cNvCxnSpPr>
          <p:nvPr userDrawn="1"/>
        </p:nvCxnSpPr>
        <p:spPr>
          <a:xfrm flipV="1">
            <a:off x="912448" y="-4722868"/>
            <a:ext cx="0" cy="4727448"/>
          </a:xfrm>
          <a:prstGeom prst="line">
            <a:avLst/>
          </a:prstGeom>
          <a:ln w="127000">
            <a:solidFill>
              <a:srgbClr val="C921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33839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96296E-6 L -0.69415 -0.00209 " pathEditMode="relative" rAng="0" ptsTypes="AA">
                                      <p:cBhvr>
                                        <p:cTn id="6" dur="3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01" y="-1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96296E-6 L -0.69415 -0.00209 " pathEditMode="relative" rAng="0" ptsTypes="AA">
                                      <p:cBhvr>
                                        <p:cTn id="8" dur="3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01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-0.00533 L -0.00065 0.6067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3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Header Cit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erson in a graduation gown standing in front of a green letter&#10;&#10;Description automatically generated">
            <a:extLst>
              <a:ext uri="{FF2B5EF4-FFF2-40B4-BE49-F238E27FC236}">
                <a16:creationId xmlns:a16="http://schemas.microsoft.com/office/drawing/2014/main" id="{B3A619F0-BD6A-A288-DE4F-316F814B1B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12192000" cy="686918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C33804A-E475-4620-90BA-14C7236A9E3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294704"/>
            <a:ext cx="12192000" cy="574476"/>
          </a:xfrm>
          <a:prstGeom prst="rect">
            <a:avLst/>
          </a:prstGeom>
          <a:solidFill>
            <a:srgbClr val="003A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C92136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688D38-3E3E-98A2-916D-CE3DBC928A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1663" y="378192"/>
            <a:ext cx="1912677" cy="5432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792C4E1-CA3C-BE4B-A9BA-E62C792EE9AF}"/>
              </a:ext>
            </a:extLst>
          </p:cNvPr>
          <p:cNvSpPr txBox="1"/>
          <p:nvPr userDrawn="1"/>
        </p:nvSpPr>
        <p:spPr>
          <a:xfrm>
            <a:off x="8289524" y="6402456"/>
            <a:ext cx="34313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Derailed" panose="020B0503030101060003" pitchFamily="34" charset="77"/>
              </a:rPr>
              <a:t>   From Newcastle. For the world.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73BD4321-1B21-C4D5-5232-2B7A774EDC62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276975" y="6404474"/>
            <a:ext cx="136207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AA252497-302E-4D64-8C0F-03D753052451}" type="datetimeFigureOut">
              <a:rPr lang="en-GB" smtClean="0"/>
              <a:pPr/>
              <a:t>06/09/2024</a:t>
            </a:fld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B1AF48-2F0E-8C4E-6AEA-84D8333E10C5}"/>
              </a:ext>
            </a:extLst>
          </p:cNvPr>
          <p:cNvSpPr>
            <a:spLocks/>
          </p:cNvSpPr>
          <p:nvPr userDrawn="1"/>
        </p:nvSpPr>
        <p:spPr>
          <a:xfrm>
            <a:off x="0" y="2524382"/>
            <a:ext cx="8463065" cy="2232250"/>
          </a:xfrm>
          <a:prstGeom prst="rect">
            <a:avLst/>
          </a:prstGeom>
          <a:solidFill>
            <a:srgbClr val="003A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C92136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ABBF230-7B92-F0B2-DD5A-EA0E1FD1F3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8" y="2986391"/>
            <a:ext cx="6686144" cy="132828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C266846-0A38-02D3-AECA-6C42BCF8E948}"/>
              </a:ext>
            </a:extLst>
          </p:cNvPr>
          <p:cNvCxnSpPr>
            <a:cxnSpLocks/>
          </p:cNvCxnSpPr>
          <p:nvPr userDrawn="1"/>
        </p:nvCxnSpPr>
        <p:spPr>
          <a:xfrm flipV="1">
            <a:off x="912448" y="-4722868"/>
            <a:ext cx="0" cy="4727448"/>
          </a:xfrm>
          <a:prstGeom prst="line">
            <a:avLst/>
          </a:prstGeom>
          <a:ln w="127000">
            <a:solidFill>
              <a:srgbClr val="C921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8FFFD272-255D-C0C6-7958-4D71B7ECB3B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863970" y="6404474"/>
            <a:ext cx="3275574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C7279905-1736-B1C9-5B0F-1015004B4AD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25212" y="6404475"/>
            <a:ext cx="2269746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GB" dirty="0"/>
              <a:t>School of Engineering</a:t>
            </a:r>
          </a:p>
        </p:txBody>
      </p:sp>
    </p:spTree>
    <p:extLst>
      <p:ext uri="{BB962C8B-B14F-4D97-AF65-F5344CB8AC3E}">
        <p14:creationId xmlns:p14="http://schemas.microsoft.com/office/powerpoint/2010/main" val="17137363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96296E-6 L -0.69415 -0.00209 " pathEditMode="relative" rAng="0" ptsTypes="AA">
                                      <p:cBhvr>
                                        <p:cTn id="6" dur="3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01" y="-1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96296E-6 L -0.69415 -0.00209 " pathEditMode="relative" rAng="0" ptsTypes="AA">
                                      <p:cBhvr>
                                        <p:cTn id="8" dur="3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01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-0.00533 L -0.00065 0.6067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3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Header Cit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group of people sitting at tables in a room&#10;&#10;Description automatically generated">
            <a:extLst>
              <a:ext uri="{FF2B5EF4-FFF2-40B4-BE49-F238E27FC236}">
                <a16:creationId xmlns:a16="http://schemas.microsoft.com/office/drawing/2014/main" id="{ADF6C1D4-4C23-7FDC-3036-A24CD181B2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C33804A-E475-4620-90BA-14C7236A9E3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294704"/>
            <a:ext cx="12192000" cy="574476"/>
          </a:xfrm>
          <a:prstGeom prst="rect">
            <a:avLst/>
          </a:prstGeom>
          <a:solidFill>
            <a:srgbClr val="003A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C92136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688D38-3E3E-98A2-916D-CE3DBC928A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1663" y="378192"/>
            <a:ext cx="1912677" cy="5432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792C4E1-CA3C-BE4B-A9BA-E62C792EE9AF}"/>
              </a:ext>
            </a:extLst>
          </p:cNvPr>
          <p:cNvSpPr txBox="1"/>
          <p:nvPr userDrawn="1"/>
        </p:nvSpPr>
        <p:spPr>
          <a:xfrm>
            <a:off x="8289524" y="6402456"/>
            <a:ext cx="34313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Derailed" panose="020B0503030101060003" pitchFamily="34" charset="77"/>
              </a:rPr>
              <a:t>   From Newcastle. For the world.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73BD4321-1B21-C4D5-5232-2B7A774EDC62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276975" y="6404474"/>
            <a:ext cx="136207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AA252497-302E-4D64-8C0F-03D753052451}" type="datetimeFigureOut">
              <a:rPr lang="en-GB" smtClean="0"/>
              <a:pPr/>
              <a:t>06/09/2024</a:t>
            </a:fld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B1AF48-2F0E-8C4E-6AEA-84D8333E10C5}"/>
              </a:ext>
            </a:extLst>
          </p:cNvPr>
          <p:cNvSpPr>
            <a:spLocks/>
          </p:cNvSpPr>
          <p:nvPr userDrawn="1"/>
        </p:nvSpPr>
        <p:spPr>
          <a:xfrm>
            <a:off x="0" y="2524382"/>
            <a:ext cx="8463065" cy="2232250"/>
          </a:xfrm>
          <a:prstGeom prst="rect">
            <a:avLst/>
          </a:prstGeom>
          <a:solidFill>
            <a:srgbClr val="003A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C92136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ABBF230-7B92-F0B2-DD5A-EA0E1FD1F3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8" y="2986391"/>
            <a:ext cx="6686144" cy="132828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C266846-0A38-02D3-AECA-6C42BCF8E948}"/>
              </a:ext>
            </a:extLst>
          </p:cNvPr>
          <p:cNvCxnSpPr>
            <a:cxnSpLocks/>
          </p:cNvCxnSpPr>
          <p:nvPr userDrawn="1"/>
        </p:nvCxnSpPr>
        <p:spPr>
          <a:xfrm flipV="1">
            <a:off x="912448" y="-4722868"/>
            <a:ext cx="0" cy="4727448"/>
          </a:xfrm>
          <a:prstGeom prst="line">
            <a:avLst/>
          </a:prstGeom>
          <a:ln w="127000">
            <a:solidFill>
              <a:srgbClr val="C921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8FFFD272-255D-C0C6-7958-4D71B7ECB3B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863970" y="6404474"/>
            <a:ext cx="3275574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C7279905-1736-B1C9-5B0F-1015004B4AD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25212" y="6404475"/>
            <a:ext cx="2269746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GB" dirty="0"/>
              <a:t>School of Engineering</a:t>
            </a:r>
          </a:p>
        </p:txBody>
      </p:sp>
    </p:spTree>
    <p:extLst>
      <p:ext uri="{BB962C8B-B14F-4D97-AF65-F5344CB8AC3E}">
        <p14:creationId xmlns:p14="http://schemas.microsoft.com/office/powerpoint/2010/main" val="6548368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96296E-6 L -0.69415 -0.00209 " pathEditMode="relative" rAng="0" ptsTypes="AA">
                                      <p:cBhvr>
                                        <p:cTn id="6" dur="3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01" y="-1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96296E-6 L -0.69415 -0.00209 " pathEditMode="relative" rAng="0" ptsTypes="AA">
                                      <p:cBhvr>
                                        <p:cTn id="8" dur="3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01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-0.00533 L -0.00065 0.6067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3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ection Header Cit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A18A6215-27E3-AE5B-72D7-AD6A8F3759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6918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C33804A-E475-4620-90BA-14C7236A9E3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294704"/>
            <a:ext cx="12192000" cy="574476"/>
          </a:xfrm>
          <a:prstGeom prst="rect">
            <a:avLst/>
          </a:prstGeom>
          <a:solidFill>
            <a:srgbClr val="003A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C92136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688D38-3E3E-98A2-916D-CE3DBC928A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1663" y="378192"/>
            <a:ext cx="1912677" cy="5432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792C4E1-CA3C-BE4B-A9BA-E62C792EE9AF}"/>
              </a:ext>
            </a:extLst>
          </p:cNvPr>
          <p:cNvSpPr txBox="1"/>
          <p:nvPr userDrawn="1"/>
        </p:nvSpPr>
        <p:spPr>
          <a:xfrm>
            <a:off x="8289524" y="6402456"/>
            <a:ext cx="34313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Derailed" panose="020B0503030101060003" pitchFamily="34" charset="77"/>
              </a:rPr>
              <a:t>   From Newcastle. For the world.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73BD4321-1B21-C4D5-5232-2B7A774EDC62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276975" y="6404474"/>
            <a:ext cx="136207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AA252497-302E-4D64-8C0F-03D753052451}" type="datetimeFigureOut">
              <a:rPr lang="en-GB" smtClean="0"/>
              <a:pPr/>
              <a:t>06/09/2024</a:t>
            </a:fld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B1AF48-2F0E-8C4E-6AEA-84D8333E10C5}"/>
              </a:ext>
            </a:extLst>
          </p:cNvPr>
          <p:cNvSpPr>
            <a:spLocks/>
          </p:cNvSpPr>
          <p:nvPr userDrawn="1"/>
        </p:nvSpPr>
        <p:spPr>
          <a:xfrm>
            <a:off x="0" y="1418281"/>
            <a:ext cx="8463065" cy="2232250"/>
          </a:xfrm>
          <a:prstGeom prst="rect">
            <a:avLst/>
          </a:prstGeom>
          <a:solidFill>
            <a:srgbClr val="003A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C92136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ABBF230-7B92-F0B2-DD5A-EA0E1FD1F3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3613" y="1870265"/>
            <a:ext cx="6686144" cy="132828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C266846-0A38-02D3-AECA-6C42BCF8E948}"/>
              </a:ext>
            </a:extLst>
          </p:cNvPr>
          <p:cNvCxnSpPr>
            <a:cxnSpLocks/>
          </p:cNvCxnSpPr>
          <p:nvPr userDrawn="1"/>
        </p:nvCxnSpPr>
        <p:spPr>
          <a:xfrm flipV="1">
            <a:off x="912448" y="-4722868"/>
            <a:ext cx="0" cy="4727448"/>
          </a:xfrm>
          <a:prstGeom prst="line">
            <a:avLst/>
          </a:prstGeom>
          <a:ln w="127000">
            <a:solidFill>
              <a:srgbClr val="C921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8FFFD272-255D-C0C6-7958-4D71B7ECB3B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863970" y="6404474"/>
            <a:ext cx="3275574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C7279905-1736-B1C9-5B0F-1015004B4AD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25212" y="6404475"/>
            <a:ext cx="2269746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GB" dirty="0"/>
              <a:t>School of Engineering</a:t>
            </a:r>
          </a:p>
        </p:txBody>
      </p:sp>
    </p:spTree>
    <p:extLst>
      <p:ext uri="{BB962C8B-B14F-4D97-AF65-F5344CB8AC3E}">
        <p14:creationId xmlns:p14="http://schemas.microsoft.com/office/powerpoint/2010/main" val="4520382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44444E-6 L -0.69415 -0.00208 " pathEditMode="relative" rAng="0" ptsTypes="AA">
                                      <p:cBhvr>
                                        <p:cTn id="6" dur="3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01" y="-1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44444E-6 L -0.69414 -0.00208 " pathEditMode="relative" rAng="0" ptsTypes="AA">
                                      <p:cBhvr>
                                        <p:cTn id="8" dur="3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14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-0.00533 L -0.00065 0.6067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3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Section Header Cit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uilding with trees in the background&#10;&#10;Description automatically generated">
            <a:extLst>
              <a:ext uri="{FF2B5EF4-FFF2-40B4-BE49-F238E27FC236}">
                <a16:creationId xmlns:a16="http://schemas.microsoft.com/office/drawing/2014/main" id="{8EECBC6D-9747-5E99-89E8-ED0D7595EA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C33804A-E475-4620-90BA-14C7236A9E3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294704"/>
            <a:ext cx="12192000" cy="574476"/>
          </a:xfrm>
          <a:prstGeom prst="rect">
            <a:avLst/>
          </a:prstGeom>
          <a:solidFill>
            <a:srgbClr val="003A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C92136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688D38-3E3E-98A2-916D-CE3DBC928A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1663" y="378192"/>
            <a:ext cx="1912677" cy="5432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792C4E1-CA3C-BE4B-A9BA-E62C792EE9AF}"/>
              </a:ext>
            </a:extLst>
          </p:cNvPr>
          <p:cNvSpPr txBox="1"/>
          <p:nvPr userDrawn="1"/>
        </p:nvSpPr>
        <p:spPr>
          <a:xfrm>
            <a:off x="8289524" y="6402456"/>
            <a:ext cx="34313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Derailed" panose="020B0503030101060003" pitchFamily="34" charset="77"/>
              </a:rPr>
              <a:t>   From Newcastle. For the world.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73BD4321-1B21-C4D5-5232-2B7A774EDC62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276975" y="6404474"/>
            <a:ext cx="136207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AA252497-302E-4D64-8C0F-03D753052451}" type="datetimeFigureOut">
              <a:rPr lang="en-GB" smtClean="0"/>
              <a:pPr/>
              <a:t>06/09/2024</a:t>
            </a:fld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B1AF48-2F0E-8C4E-6AEA-84D8333E10C5}"/>
              </a:ext>
            </a:extLst>
          </p:cNvPr>
          <p:cNvSpPr>
            <a:spLocks/>
          </p:cNvSpPr>
          <p:nvPr userDrawn="1"/>
        </p:nvSpPr>
        <p:spPr>
          <a:xfrm>
            <a:off x="0" y="1418281"/>
            <a:ext cx="8463065" cy="2232250"/>
          </a:xfrm>
          <a:prstGeom prst="rect">
            <a:avLst/>
          </a:prstGeom>
          <a:solidFill>
            <a:srgbClr val="003A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C92136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ABBF230-7B92-F0B2-DD5A-EA0E1FD1F3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3613" y="1870265"/>
            <a:ext cx="6686144" cy="132828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C266846-0A38-02D3-AECA-6C42BCF8E948}"/>
              </a:ext>
            </a:extLst>
          </p:cNvPr>
          <p:cNvCxnSpPr>
            <a:cxnSpLocks/>
          </p:cNvCxnSpPr>
          <p:nvPr userDrawn="1"/>
        </p:nvCxnSpPr>
        <p:spPr>
          <a:xfrm flipV="1">
            <a:off x="912448" y="-4722868"/>
            <a:ext cx="0" cy="4727448"/>
          </a:xfrm>
          <a:prstGeom prst="line">
            <a:avLst/>
          </a:prstGeom>
          <a:ln w="127000">
            <a:solidFill>
              <a:srgbClr val="C921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8FFFD272-255D-C0C6-7958-4D71B7ECB3B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863970" y="6404474"/>
            <a:ext cx="3275574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C7279905-1736-B1C9-5B0F-1015004B4AD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25212" y="6404475"/>
            <a:ext cx="2269746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GB" dirty="0"/>
              <a:t>School of Engineering</a:t>
            </a:r>
          </a:p>
        </p:txBody>
      </p:sp>
    </p:spTree>
    <p:extLst>
      <p:ext uri="{BB962C8B-B14F-4D97-AF65-F5344CB8AC3E}">
        <p14:creationId xmlns:p14="http://schemas.microsoft.com/office/powerpoint/2010/main" val="30581106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44444E-6 L -0.69415 -0.00208 " pathEditMode="relative" rAng="0" ptsTypes="AA">
                                      <p:cBhvr>
                                        <p:cTn id="6" dur="3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01" y="-1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44444E-6 L -0.69414 -0.00208 " pathEditMode="relative" rAng="0" ptsTypes="AA">
                                      <p:cBhvr>
                                        <p:cTn id="8" dur="3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14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-0.00533 L -0.00065 0.6067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3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4284DB1-5ABC-F59D-7199-F9DF6F7177B1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276975" y="6404474"/>
            <a:ext cx="136207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AA252497-302E-4D64-8C0F-03D753052451}" type="datetimeFigureOut">
              <a:rPr lang="en-GB" smtClean="0"/>
              <a:pPr/>
              <a:t>06/09/2024</a:t>
            </a:fld>
            <a:endParaRPr lang="en-GB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AB30656-7152-8FC6-FBE2-CA84F7BFC60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468185" y="6404474"/>
            <a:ext cx="4671359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9EC5824-14DA-A1DF-8052-D7037157099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25212" y="6404475"/>
            <a:ext cx="77291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11FA375E-B0AD-4EAB-A626-FE81862A3FF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9091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Arches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D829679-9942-77AF-4C6B-55AA077C5DC6}"/>
              </a:ext>
            </a:extLst>
          </p:cNvPr>
          <p:cNvSpPr>
            <a:spLocks/>
          </p:cNvSpPr>
          <p:nvPr userDrawn="1"/>
        </p:nvSpPr>
        <p:spPr>
          <a:xfrm>
            <a:off x="43544" y="0"/>
            <a:ext cx="12192000" cy="6858000"/>
          </a:xfrm>
          <a:prstGeom prst="rect">
            <a:avLst/>
          </a:prstGeom>
          <a:gradFill flip="none" rotWithShape="1">
            <a:gsLst>
              <a:gs pos="50000">
                <a:srgbClr val="004273"/>
              </a:gs>
              <a:gs pos="0">
                <a:srgbClr val="003050"/>
              </a:gs>
              <a:gs pos="100000">
                <a:srgbClr val="0091CE"/>
              </a:gs>
            </a:gsLst>
            <a:lin ang="27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1800" dirty="0"/>
          </a:p>
        </p:txBody>
      </p:sp>
      <p:pic>
        <p:nvPicPr>
          <p:cNvPr id="14" name="Picture 13" descr="Newcastle University Arches">
            <a:extLst>
              <a:ext uri="{FF2B5EF4-FFF2-40B4-BE49-F238E27FC236}">
                <a16:creationId xmlns:a16="http://schemas.microsoft.com/office/drawing/2014/main" id="{A2DDBE0B-439A-D5F8-3F89-CA4DBFDDAD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000" y="-19972"/>
            <a:ext cx="5080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C33804A-E475-4620-90BA-14C7236A9E3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294704"/>
            <a:ext cx="12192000" cy="574476"/>
          </a:xfrm>
          <a:prstGeom prst="rect">
            <a:avLst/>
          </a:prstGeom>
          <a:solidFill>
            <a:srgbClr val="003A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C92136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6C9D99-1ADC-64D8-DC9D-FA1FF5D9BD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84313"/>
            <a:ext cx="4799797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A82C5F-DE69-51CD-03F2-48A48F63F9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97888"/>
            <a:ext cx="4799797" cy="76766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Derailed Light" panose="020B0403030101060003" pitchFamily="34" charset="0"/>
              </a:defRPr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0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688D38-3E3E-98A2-916D-CE3DBC928A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0165" y="378192"/>
            <a:ext cx="1912677" cy="5432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792C4E1-CA3C-BE4B-A9BA-E62C792EE9AF}"/>
              </a:ext>
            </a:extLst>
          </p:cNvPr>
          <p:cNvSpPr txBox="1"/>
          <p:nvPr userDrawn="1"/>
        </p:nvSpPr>
        <p:spPr>
          <a:xfrm>
            <a:off x="8289524" y="6402456"/>
            <a:ext cx="34313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Derailed" panose="020B0503030101060003" pitchFamily="34" charset="77"/>
              </a:rPr>
              <a:t>   From Newcastle. For the world.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39EFE649-362A-C9F8-84D2-DA4D7BB413C2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276975" y="6404474"/>
            <a:ext cx="136207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AA252497-302E-4D64-8C0F-03D753052451}" type="datetimeFigureOut">
              <a:rPr lang="en-GB" smtClean="0"/>
              <a:pPr/>
              <a:t>06/09/2024</a:t>
            </a:fld>
            <a:endParaRPr lang="en-GB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E32D6E6-344C-5A86-C5BA-9B17D0EC6EC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468185" y="6404474"/>
            <a:ext cx="4671359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3D1421D-829F-A8EC-EF42-6A389E5EDE0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25212" y="6404475"/>
            <a:ext cx="77291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11FA375E-B0AD-4EAB-A626-FE81862A3FF2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2CDF995-8303-90A9-AC96-8763E0CDC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912448" y="0"/>
            <a:ext cx="0" cy="4727448"/>
          </a:xfrm>
          <a:prstGeom prst="line">
            <a:avLst/>
          </a:prstGeom>
          <a:ln w="127000">
            <a:solidFill>
              <a:srgbClr val="C921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2493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07407E-6 L 2.08333E-7 -0.70394 " pathEditMode="relative" rAng="0" ptsTypes="AA">
                                      <p:cBhvr>
                                        <p:cTn id="6" dur="3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Lion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D829679-9942-77AF-4C6B-55AA077C5DC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50000">
                <a:srgbClr val="004273"/>
              </a:gs>
              <a:gs pos="0">
                <a:srgbClr val="003050"/>
              </a:gs>
              <a:gs pos="100000">
                <a:srgbClr val="0091CE"/>
              </a:gs>
            </a:gsLst>
            <a:lin ang="27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1800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5EC53B4B-19F5-5EA5-5BB0-CF96047688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04804" y="1133422"/>
            <a:ext cx="8519068" cy="60214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121DD36-FE02-636F-9396-6AA0CC5434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20152" y="381600"/>
            <a:ext cx="1915200" cy="77895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C33804A-E475-4620-90BA-14C7236A9E3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294704"/>
            <a:ext cx="12192000" cy="574476"/>
          </a:xfrm>
          <a:prstGeom prst="rect">
            <a:avLst/>
          </a:prstGeom>
          <a:solidFill>
            <a:srgbClr val="003A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C92136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6C9D99-1ADC-64D8-DC9D-FA1FF5D9BD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84313"/>
            <a:ext cx="9143996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A82C5F-DE69-51CD-03F2-48A48F63F9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997888"/>
            <a:ext cx="5819774" cy="76766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Derailed Light" panose="020B0403030101060003" pitchFamily="34" charset="0"/>
              </a:defRPr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0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FB2FC0-E07B-B32F-00F6-45F6DCEA97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2" y="6404476"/>
            <a:ext cx="136207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AA252497-302E-4D64-8C0F-03D753052451}" type="datetimeFigureOut">
              <a:rPr lang="en-GB" smtClean="0"/>
              <a:pPr/>
              <a:t>06/09/2024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3E9E52-375B-9771-1CE7-7167665F0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13314" y="6404474"/>
            <a:ext cx="307934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57EE78-53D2-41A3-C90B-EB59D290E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70340" y="6404475"/>
            <a:ext cx="77291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11FA375E-B0AD-4EAB-A626-FE81862A3FF2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A82FD9D-1C0E-9822-A174-49DB57823D43}"/>
              </a:ext>
            </a:extLst>
          </p:cNvPr>
          <p:cNvCxnSpPr>
            <a:cxnSpLocks/>
          </p:cNvCxnSpPr>
          <p:nvPr userDrawn="1"/>
        </p:nvCxnSpPr>
        <p:spPr>
          <a:xfrm flipV="1">
            <a:off x="912448" y="0"/>
            <a:ext cx="0" cy="4727448"/>
          </a:xfrm>
          <a:prstGeom prst="line">
            <a:avLst/>
          </a:prstGeom>
          <a:ln w="127000">
            <a:solidFill>
              <a:srgbClr val="C921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96E83FB-26AB-E867-BDDC-9B33AEF537CA}"/>
              </a:ext>
            </a:extLst>
          </p:cNvPr>
          <p:cNvSpPr txBox="1"/>
          <p:nvPr userDrawn="1"/>
        </p:nvSpPr>
        <p:spPr>
          <a:xfrm>
            <a:off x="8107137" y="6402456"/>
            <a:ext cx="36137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Derailed" panose="020B0503030101060003" pitchFamily="34" charset="77"/>
              </a:rPr>
              <a:t>From our University. For the world.</a:t>
            </a:r>
          </a:p>
        </p:txBody>
      </p:sp>
    </p:spTree>
    <p:extLst>
      <p:ext uri="{BB962C8B-B14F-4D97-AF65-F5344CB8AC3E}">
        <p14:creationId xmlns:p14="http://schemas.microsoft.com/office/powerpoint/2010/main" val="252039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07407E-6 L 2.08333E-7 -0.70394 " pathEditMode="relative" rAng="0" ptsTypes="AA">
                                      <p:cBhvr>
                                        <p:cTn id="6" dur="3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Armstrong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D829679-9942-77AF-4C6B-55AA077C5DC6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50000">
                <a:srgbClr val="004273"/>
              </a:gs>
              <a:gs pos="0">
                <a:srgbClr val="003050"/>
              </a:gs>
              <a:gs pos="100000">
                <a:srgbClr val="0091CE"/>
              </a:gs>
            </a:gsLst>
            <a:lin ang="27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1800" dirty="0"/>
          </a:p>
        </p:txBody>
      </p:sp>
      <p:pic>
        <p:nvPicPr>
          <p:cNvPr id="8" name="Picture 7" descr="Newcastle University Arches">
            <a:extLst>
              <a:ext uri="{FF2B5EF4-FFF2-40B4-BE49-F238E27FC236}">
                <a16:creationId xmlns:a16="http://schemas.microsoft.com/office/drawing/2014/main" id="{7ECC159D-1D37-D5A8-2F4F-58F3829982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000" y="0"/>
            <a:ext cx="5080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9707FE-BC55-3ECE-A409-78CE87497DB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9239" y="378192"/>
            <a:ext cx="1915200" cy="77895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C33804A-E475-4620-90BA-14C7236A9E3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294704"/>
            <a:ext cx="12192000" cy="574476"/>
          </a:xfrm>
          <a:prstGeom prst="rect">
            <a:avLst/>
          </a:prstGeom>
          <a:solidFill>
            <a:srgbClr val="003A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C92136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6C9D99-1ADC-64D8-DC9D-FA1FF5D9BD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84313"/>
            <a:ext cx="4799797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A82C5F-DE69-51CD-03F2-48A48F63F9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97888"/>
            <a:ext cx="4799797" cy="76766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Derailed Light" panose="020B0403030101060003" pitchFamily="34" charset="0"/>
              </a:defRPr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0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67A42426-305C-7BE6-D7D6-CE2D0C9C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2" y="6404476"/>
            <a:ext cx="136207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AA252497-302E-4D64-8C0F-03D753052451}" type="datetimeFigureOut">
              <a:rPr lang="en-GB" smtClean="0"/>
              <a:pPr/>
              <a:t>06/09/2024</a:t>
            </a:fld>
            <a:endParaRPr lang="en-GB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EDFD1A5D-4DBE-3E0B-5B70-DBDE110DC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13314" y="6404474"/>
            <a:ext cx="307934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AD04D399-9842-398E-5141-BABA3D9B4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70340" y="6404475"/>
            <a:ext cx="77291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11FA375E-B0AD-4EAB-A626-FE81862A3FF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71705B-C709-52B4-1FB8-8AC91E6F625D}"/>
              </a:ext>
            </a:extLst>
          </p:cNvPr>
          <p:cNvSpPr txBox="1"/>
          <p:nvPr userDrawn="1"/>
        </p:nvSpPr>
        <p:spPr>
          <a:xfrm>
            <a:off x="8107137" y="6402456"/>
            <a:ext cx="36137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Derailed" panose="020B0503030101060003" pitchFamily="34" charset="77"/>
              </a:rPr>
              <a:t>From our University. For the world.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851A3DD-A559-EB5B-B5BD-A06AD2114FB0}"/>
              </a:ext>
            </a:extLst>
          </p:cNvPr>
          <p:cNvCxnSpPr>
            <a:cxnSpLocks/>
          </p:cNvCxnSpPr>
          <p:nvPr userDrawn="1"/>
        </p:nvCxnSpPr>
        <p:spPr>
          <a:xfrm flipV="1">
            <a:off x="912448" y="0"/>
            <a:ext cx="0" cy="4727448"/>
          </a:xfrm>
          <a:prstGeom prst="line">
            <a:avLst/>
          </a:prstGeom>
          <a:ln w="127000">
            <a:solidFill>
              <a:srgbClr val="C921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7960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07407E-6 L 2.08333E-7 -0.70394 " pathEditMode="relative" rAng="0" ptsTypes="AA">
                                      <p:cBhvr>
                                        <p:cTn id="6" dur="3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Arches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D829679-9942-77AF-4C6B-55AA077C5DC6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50000">
                <a:srgbClr val="004273"/>
              </a:gs>
              <a:gs pos="0">
                <a:srgbClr val="003050"/>
              </a:gs>
              <a:gs pos="100000">
                <a:srgbClr val="0091CE"/>
              </a:gs>
            </a:gsLst>
            <a:lin ang="27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1800" dirty="0"/>
          </a:p>
        </p:txBody>
      </p:sp>
      <p:pic>
        <p:nvPicPr>
          <p:cNvPr id="5" name="Picture 4" descr="Newcastle University Arches">
            <a:extLst>
              <a:ext uri="{FF2B5EF4-FFF2-40B4-BE49-F238E27FC236}">
                <a16:creationId xmlns:a16="http://schemas.microsoft.com/office/drawing/2014/main" id="{FA73F45C-17BE-EB14-316C-802D08188C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000" y="-19972"/>
            <a:ext cx="5080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C33804A-E475-4620-90BA-14C7236A9E3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294704"/>
            <a:ext cx="12192000" cy="574476"/>
          </a:xfrm>
          <a:prstGeom prst="rect">
            <a:avLst/>
          </a:prstGeom>
          <a:solidFill>
            <a:srgbClr val="003A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C92136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6C9D99-1ADC-64D8-DC9D-FA1FF5D9BD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84313"/>
            <a:ext cx="4799797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A82C5F-DE69-51CD-03F2-48A48F63F9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97888"/>
            <a:ext cx="4799797" cy="76766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Derailed Light" panose="020B0403030101060003" pitchFamily="34" charset="0"/>
              </a:defRPr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0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67A42426-305C-7BE6-D7D6-CE2D0C9C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2" y="6404476"/>
            <a:ext cx="136207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AA252497-302E-4D64-8C0F-03D753052451}" type="datetimeFigureOut">
              <a:rPr lang="en-GB" smtClean="0"/>
              <a:pPr/>
              <a:t>06/09/2024</a:t>
            </a:fld>
            <a:endParaRPr lang="en-GB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EDFD1A5D-4DBE-3E0B-5B70-DBDE110DC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13314" y="6404474"/>
            <a:ext cx="307934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AD04D399-9842-398E-5141-BABA3D9B4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70340" y="6404475"/>
            <a:ext cx="77291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11FA375E-B0AD-4EAB-A626-FE81862A3FF2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D619BF-9D63-380F-4743-DB128114BC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9239" y="378192"/>
            <a:ext cx="1915200" cy="7789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CBF0A41-0358-3C64-B056-07E070CA0745}"/>
              </a:ext>
            </a:extLst>
          </p:cNvPr>
          <p:cNvSpPr txBox="1"/>
          <p:nvPr userDrawn="1"/>
        </p:nvSpPr>
        <p:spPr>
          <a:xfrm>
            <a:off x="8107137" y="6402456"/>
            <a:ext cx="36137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Derailed" panose="020B0503030101060003" pitchFamily="34" charset="77"/>
              </a:rPr>
              <a:t>From our University. For the world.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88E669D-AA50-5084-2858-1EDD91B34CB2}"/>
              </a:ext>
            </a:extLst>
          </p:cNvPr>
          <p:cNvCxnSpPr>
            <a:cxnSpLocks/>
          </p:cNvCxnSpPr>
          <p:nvPr userDrawn="1"/>
        </p:nvCxnSpPr>
        <p:spPr>
          <a:xfrm flipV="1">
            <a:off x="912448" y="0"/>
            <a:ext cx="0" cy="4727448"/>
          </a:xfrm>
          <a:prstGeom prst="line">
            <a:avLst/>
          </a:prstGeom>
          <a:ln w="127000">
            <a:solidFill>
              <a:srgbClr val="C921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4623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07407E-6 L 2.08333E-7 -0.70394 " pathEditMode="relative" rAng="0" ptsTypes="AA">
                                      <p:cBhvr>
                                        <p:cTn id="6" dur="3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Helix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D829679-9942-77AF-4C6B-55AA077C5DC6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50000">
                <a:srgbClr val="004273"/>
              </a:gs>
              <a:gs pos="0">
                <a:srgbClr val="003050"/>
              </a:gs>
              <a:gs pos="100000">
                <a:srgbClr val="0091CE"/>
              </a:gs>
            </a:gsLst>
            <a:lin ang="27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1800" dirty="0"/>
          </a:p>
        </p:txBody>
      </p:sp>
      <p:pic>
        <p:nvPicPr>
          <p:cNvPr id="9" name="Picture 8" descr="A group of people walking in front of a building&#10;&#10;Description automatically generated">
            <a:extLst>
              <a:ext uri="{FF2B5EF4-FFF2-40B4-BE49-F238E27FC236}">
                <a16:creationId xmlns:a16="http://schemas.microsoft.com/office/drawing/2014/main" id="{55661858-201D-6DA3-CE6D-8FF54E917F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000" y="0"/>
            <a:ext cx="5080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C33804A-E475-4620-90BA-14C7236A9E3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294704"/>
            <a:ext cx="12192000" cy="574476"/>
          </a:xfrm>
          <a:prstGeom prst="rect">
            <a:avLst/>
          </a:prstGeom>
          <a:solidFill>
            <a:srgbClr val="003A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C92136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6C9D99-1ADC-64D8-DC9D-FA1FF5D9BD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84313"/>
            <a:ext cx="4799797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A82C5F-DE69-51CD-03F2-48A48F63F9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97888"/>
            <a:ext cx="4799797" cy="76766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Derailed Light" panose="020B0403030101060003" pitchFamily="34" charset="0"/>
              </a:defRPr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0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67A42426-305C-7BE6-D7D6-CE2D0C9C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2" y="6404476"/>
            <a:ext cx="136207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AA252497-302E-4D64-8C0F-03D753052451}" type="datetimeFigureOut">
              <a:rPr lang="en-GB" smtClean="0"/>
              <a:pPr/>
              <a:t>06/09/2024</a:t>
            </a:fld>
            <a:endParaRPr lang="en-GB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EDFD1A5D-4DBE-3E0B-5B70-DBDE110DC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13314" y="6404474"/>
            <a:ext cx="3079348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AD04D399-9842-398E-5141-BABA3D9B4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370340" y="6404475"/>
            <a:ext cx="77291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11FA375E-B0AD-4EAB-A626-FE81862A3FF2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3262FF-0FEE-0D24-B8B2-4601D502065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9239" y="378192"/>
            <a:ext cx="1915200" cy="7789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051CD9-7B03-EFB9-705B-C6E6056DBF09}"/>
              </a:ext>
            </a:extLst>
          </p:cNvPr>
          <p:cNvSpPr txBox="1"/>
          <p:nvPr userDrawn="1"/>
        </p:nvSpPr>
        <p:spPr>
          <a:xfrm>
            <a:off x="8107137" y="6402456"/>
            <a:ext cx="36137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Derailed" panose="020B0503030101060003" pitchFamily="34" charset="77"/>
              </a:rPr>
              <a:t>From our University. For the world.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39BFA10-2703-858D-5C51-21E34F5ADFBC}"/>
              </a:ext>
            </a:extLst>
          </p:cNvPr>
          <p:cNvCxnSpPr>
            <a:cxnSpLocks/>
          </p:cNvCxnSpPr>
          <p:nvPr userDrawn="1"/>
        </p:nvCxnSpPr>
        <p:spPr>
          <a:xfrm flipV="1">
            <a:off x="912448" y="0"/>
            <a:ext cx="0" cy="4727448"/>
          </a:xfrm>
          <a:prstGeom prst="line">
            <a:avLst/>
          </a:prstGeom>
          <a:ln w="127000">
            <a:solidFill>
              <a:srgbClr val="C921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4552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07407E-6 L 2.08333E-7 -0.70394 " pathEditMode="relative" rAng="0" ptsTypes="AA">
                                      <p:cBhvr>
                                        <p:cTn id="6" dur="3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Placeholder 25">
            <a:extLst>
              <a:ext uri="{FF2B5EF4-FFF2-40B4-BE49-F238E27FC236}">
                <a16:creationId xmlns:a16="http://schemas.microsoft.com/office/drawing/2014/main" id="{6108BDAC-53BD-C9D3-45E4-9954D1F7F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566" y="807030"/>
            <a:ext cx="10515600" cy="883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FE1BCA-057F-6E1D-A798-7BA1A68F8A7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0701" y="1857374"/>
            <a:ext cx="11074670" cy="4193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71FCE0F-700D-2853-DCC9-1B91F9045ADA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276975" y="6404474"/>
            <a:ext cx="136207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AA252497-302E-4D64-8C0F-03D753052451}" type="datetimeFigureOut">
              <a:rPr lang="en-GB" smtClean="0"/>
              <a:pPr/>
              <a:t>06/09/2024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477849-C6C6-9345-3286-D68FB321996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468185" y="6404474"/>
            <a:ext cx="4671359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CFFD38-3D4B-172A-C2DD-E57859ADDDA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25212" y="6404475"/>
            <a:ext cx="77291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11FA375E-B0AD-4EAB-A626-FE81862A3FF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667405-35A2-E73D-5A39-AD81287A3C7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571" y="186311"/>
            <a:ext cx="9045575" cy="422275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  <a:latin typeface="Derailed Light" panose="020B0403030101060003" pitchFamily="34" charset="0"/>
              </a:defRPr>
            </a:lvl1pPr>
            <a:lvl2pPr marL="457205" indent="0">
              <a:buNone/>
              <a:defRPr/>
            </a:lvl2pPr>
            <a:lvl3pPr marL="914411" indent="0">
              <a:buNone/>
              <a:defRPr/>
            </a:lvl3pPr>
            <a:lvl4pPr marL="1371617" indent="0">
              <a:buNone/>
              <a:defRPr/>
            </a:lvl4pPr>
            <a:lvl5pPr marL="1828823" indent="0">
              <a:buNone/>
              <a:defRPr/>
            </a:lvl5pPr>
          </a:lstStyle>
          <a:p>
            <a:pPr lvl="0"/>
            <a:r>
              <a:rPr lang="en-US" dirty="0"/>
              <a:t>Presentation Name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24909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itle and 2 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Placeholder 25">
            <a:extLst>
              <a:ext uri="{FF2B5EF4-FFF2-40B4-BE49-F238E27FC236}">
                <a16:creationId xmlns:a16="http://schemas.microsoft.com/office/drawing/2014/main" id="{6108BDAC-53BD-C9D3-45E4-9954D1F7F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566" y="807030"/>
            <a:ext cx="10515600" cy="883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FE1BCA-057F-6E1D-A798-7BA1A68F8A7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0701" y="1857374"/>
            <a:ext cx="5378654" cy="4193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88B92F-24D4-B1A6-CF56-4569691EF6C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55776" y="1857375"/>
            <a:ext cx="5535612" cy="4194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AD0902F-AA3F-B093-697F-7CF0AB47B70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276975" y="6404474"/>
            <a:ext cx="136207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AA252497-302E-4D64-8C0F-03D753052451}" type="datetimeFigureOut">
              <a:rPr lang="en-GB" smtClean="0"/>
              <a:pPr/>
              <a:t>06/09/2024</a:t>
            </a:fld>
            <a:endParaRPr lang="en-GB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E18D1C0-B3B7-C993-9ED4-B92CB7AC3A3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468185" y="6404474"/>
            <a:ext cx="4671359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4020FC2-50E6-094A-E60D-4A6441E1B29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25212" y="6404475"/>
            <a:ext cx="77291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11FA375E-B0AD-4EAB-A626-FE81862A3FF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EB1A7487-3787-EC28-792B-71E7338F556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571" y="186311"/>
            <a:ext cx="9045575" cy="422275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  <a:latin typeface="Derailed Light" panose="020B0403030101060003" pitchFamily="34" charset="0"/>
              </a:defRPr>
            </a:lvl1pPr>
            <a:lvl2pPr marL="457205" indent="0">
              <a:buNone/>
              <a:defRPr/>
            </a:lvl2pPr>
            <a:lvl3pPr marL="914411" indent="0">
              <a:buNone/>
              <a:defRPr/>
            </a:lvl3pPr>
            <a:lvl4pPr marL="1371617" indent="0">
              <a:buNone/>
              <a:defRPr/>
            </a:lvl4pPr>
            <a:lvl5pPr marL="1828823" indent="0">
              <a:buNone/>
              <a:defRPr/>
            </a:lvl5pPr>
          </a:lstStyle>
          <a:p>
            <a:pPr lvl="0"/>
            <a:r>
              <a:rPr lang="en-US" dirty="0"/>
              <a:t>Presentation Name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53976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Title and 3 x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Placeholder 25">
            <a:extLst>
              <a:ext uri="{FF2B5EF4-FFF2-40B4-BE49-F238E27FC236}">
                <a16:creationId xmlns:a16="http://schemas.microsoft.com/office/drawing/2014/main" id="{6108BDAC-53BD-C9D3-45E4-9954D1F7F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566" y="807030"/>
            <a:ext cx="10515600" cy="883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FE1BCA-057F-6E1D-A798-7BA1A68F8A7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0701" y="1857374"/>
            <a:ext cx="3554772" cy="4193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FA5038F4-BF4B-65F0-ADAE-D3630592FBB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278392" y="1857373"/>
            <a:ext cx="3554772" cy="4193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1379A96-8BA2-048F-8DB4-2DF7FF1C7F6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042769" y="1857373"/>
            <a:ext cx="3554772" cy="4193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F117EAF-717D-2A42-197C-DFE33591982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276975" y="6404474"/>
            <a:ext cx="136207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AA252497-302E-4D64-8C0F-03D753052451}" type="datetimeFigureOut">
              <a:rPr lang="en-GB" smtClean="0"/>
              <a:pPr/>
              <a:t>06/09/2024</a:t>
            </a:fld>
            <a:endParaRPr lang="en-GB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4BCF882-68A6-F3C9-6430-EE0503C4CA5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468185" y="6404474"/>
            <a:ext cx="4671359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6B49B52-52E9-A2A7-1E55-2CFBA4FB575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25212" y="6404475"/>
            <a:ext cx="77291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11FA375E-B0AD-4EAB-A626-FE81862A3FF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72893646-7539-6A12-BB8E-24EA52A132A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571" y="186311"/>
            <a:ext cx="9045575" cy="422275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  <a:latin typeface="Derailed Light" panose="020B0403030101060003" pitchFamily="34" charset="0"/>
              </a:defRPr>
            </a:lvl1pPr>
            <a:lvl2pPr marL="457205" indent="0">
              <a:buNone/>
              <a:defRPr/>
            </a:lvl2pPr>
            <a:lvl3pPr marL="914411" indent="0">
              <a:buNone/>
              <a:defRPr/>
            </a:lvl3pPr>
            <a:lvl4pPr marL="1371617" indent="0">
              <a:buNone/>
              <a:defRPr/>
            </a:lvl4pPr>
            <a:lvl5pPr marL="1828823" indent="0">
              <a:buNone/>
              <a:defRPr/>
            </a:lvl5pPr>
          </a:lstStyle>
          <a:p>
            <a:pPr lvl="0"/>
            <a:r>
              <a:rPr lang="en-US" dirty="0"/>
              <a:t>Presentation Name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1197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DFC24EF-1073-293D-64B9-974751FD1A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80742" y="165259"/>
            <a:ext cx="1473566" cy="599333"/>
          </a:xfrm>
          <a:prstGeom prst="rect">
            <a:avLst/>
          </a:prstGeom>
        </p:spPr>
      </p:pic>
      <p:sp>
        <p:nvSpPr>
          <p:cNvPr id="15" name="Title Placeholder 25">
            <a:extLst>
              <a:ext uri="{FF2B5EF4-FFF2-40B4-BE49-F238E27FC236}">
                <a16:creationId xmlns:a16="http://schemas.microsoft.com/office/drawing/2014/main" id="{6108BDAC-53BD-C9D3-45E4-9954D1F7F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566" y="895810"/>
            <a:ext cx="10515600" cy="883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FE1BCA-057F-6E1D-A798-7BA1A68F8A7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0701" y="1857374"/>
            <a:ext cx="11074670" cy="419359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BDA0A90-EEA9-21C6-AA4A-1BA1480B285C}"/>
              </a:ext>
            </a:extLst>
          </p:cNvPr>
          <p:cNvSpPr/>
          <p:nvPr userDrawn="1"/>
        </p:nvSpPr>
        <p:spPr>
          <a:xfrm>
            <a:off x="577516" y="6233298"/>
            <a:ext cx="11046820" cy="6996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C92136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1993C57-DB39-0A9E-FAD2-DB9B7686D685}"/>
              </a:ext>
            </a:extLst>
          </p:cNvPr>
          <p:cNvCxnSpPr>
            <a:cxnSpLocks/>
          </p:cNvCxnSpPr>
          <p:nvPr userDrawn="1"/>
        </p:nvCxnSpPr>
        <p:spPr>
          <a:xfrm flipH="1">
            <a:off x="577516" y="827848"/>
            <a:ext cx="11046820" cy="0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8D236647-51E5-4497-799E-A42D40DC9BF6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276975" y="6404474"/>
            <a:ext cx="136207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AA252497-302E-4D64-8C0F-03D753052451}" type="datetimeFigureOut">
              <a:rPr lang="en-GB" smtClean="0"/>
              <a:pPr/>
              <a:t>06/09/2024</a:t>
            </a:fld>
            <a:endParaRPr lang="en-GB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662E8705-F1CA-A6FB-19C9-299FD7468D0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468185" y="6404474"/>
            <a:ext cx="4671359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F870AF4-C9DD-97D2-222B-42C8508AFA0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25212" y="6404475"/>
            <a:ext cx="77291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11FA375E-B0AD-4EAB-A626-FE81862A3FF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6BAE83-0ADA-3829-E4A6-3F8A7A118535}"/>
              </a:ext>
            </a:extLst>
          </p:cNvPr>
          <p:cNvSpPr txBox="1"/>
          <p:nvPr userDrawn="1"/>
        </p:nvSpPr>
        <p:spPr>
          <a:xfrm>
            <a:off x="8107137" y="6402456"/>
            <a:ext cx="36137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/>
                </a:solidFill>
                <a:latin typeface="Derailed" panose="020B0503030101060003" pitchFamily="34" charset="77"/>
              </a:rPr>
              <a:t>From our University. For the world.</a:t>
            </a:r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5EFC3E18-373C-3549-9EA2-5B6A884B35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571" y="186311"/>
            <a:ext cx="9045575" cy="422275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  <a:latin typeface="Derailed Light" panose="020B0403030101060003" pitchFamily="34" charset="0"/>
              </a:defRPr>
            </a:lvl1pPr>
            <a:lvl2pPr marL="457205" indent="0">
              <a:buNone/>
              <a:defRPr/>
            </a:lvl2pPr>
            <a:lvl3pPr marL="914411" indent="0">
              <a:buNone/>
              <a:defRPr/>
            </a:lvl3pPr>
            <a:lvl4pPr marL="1371617" indent="0">
              <a:buNone/>
              <a:defRPr/>
            </a:lvl4pPr>
            <a:lvl5pPr marL="1828823" indent="0">
              <a:buNone/>
              <a:defRPr/>
            </a:lvl5pPr>
          </a:lstStyle>
          <a:p>
            <a:pPr lvl="0"/>
            <a:r>
              <a:rPr lang="en-US" dirty="0"/>
              <a:t>Presentation Name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23657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Title and 2 x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FE1BCA-057F-6E1D-A798-7BA1A68F8A7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0701" y="1857374"/>
            <a:ext cx="5378654" cy="4193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88B92F-24D4-B1A6-CF56-4569691EF6C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55776" y="1857375"/>
            <a:ext cx="5535612" cy="41941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30E2D1D-B99E-3880-C1BD-EDDB9EC4E7AA}"/>
              </a:ext>
            </a:extLst>
          </p:cNvPr>
          <p:cNvSpPr/>
          <p:nvPr userDrawn="1"/>
        </p:nvSpPr>
        <p:spPr>
          <a:xfrm>
            <a:off x="577516" y="6233298"/>
            <a:ext cx="11046820" cy="6996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C92136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26C191-ADC8-C193-30A3-E27A377114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80742" y="165259"/>
            <a:ext cx="1473566" cy="599333"/>
          </a:xfrm>
          <a:prstGeom prst="rect">
            <a:avLst/>
          </a:prstGeom>
        </p:spPr>
      </p:pic>
      <p:sp>
        <p:nvSpPr>
          <p:cNvPr id="9" name="Title Placeholder 25">
            <a:extLst>
              <a:ext uri="{FF2B5EF4-FFF2-40B4-BE49-F238E27FC236}">
                <a16:creationId xmlns:a16="http://schemas.microsoft.com/office/drawing/2014/main" id="{1E1D6E5D-F0CF-21C0-E56C-B850ECD5D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566" y="895810"/>
            <a:ext cx="10515600" cy="883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E7F09CE-580D-4EBD-3E39-13767B9ED974}"/>
              </a:ext>
            </a:extLst>
          </p:cNvPr>
          <p:cNvCxnSpPr>
            <a:cxnSpLocks/>
          </p:cNvCxnSpPr>
          <p:nvPr userDrawn="1"/>
        </p:nvCxnSpPr>
        <p:spPr>
          <a:xfrm flipH="1">
            <a:off x="577516" y="827848"/>
            <a:ext cx="11046820" cy="0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FFC3CBDB-83A9-50EB-A5DA-70A658034A2D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276975" y="6404474"/>
            <a:ext cx="136207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AA252497-302E-4D64-8C0F-03D753052451}" type="datetimeFigureOut">
              <a:rPr lang="en-GB" smtClean="0"/>
              <a:pPr/>
              <a:t>06/09/2024</a:t>
            </a:fld>
            <a:endParaRPr lang="en-GB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4A6C7F5D-DC6C-3D12-C6CD-E2393E8E861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468185" y="6404474"/>
            <a:ext cx="4671359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4B12E7D-E570-6B1E-07A1-D5670655738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25212" y="6404475"/>
            <a:ext cx="77291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11FA375E-B0AD-4EAB-A626-FE81862A3FF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98759B0-8F87-CAF8-A376-4465B5DD873B}"/>
              </a:ext>
            </a:extLst>
          </p:cNvPr>
          <p:cNvSpPr txBox="1"/>
          <p:nvPr userDrawn="1"/>
        </p:nvSpPr>
        <p:spPr>
          <a:xfrm>
            <a:off x="8107137" y="6402456"/>
            <a:ext cx="36137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/>
                </a:solidFill>
                <a:latin typeface="Derailed" panose="020B0503030101060003" pitchFamily="34" charset="77"/>
              </a:rPr>
              <a:t>From our University. For the world.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5AACC2F9-BBEC-F7D1-8921-8772614375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571" y="186311"/>
            <a:ext cx="9045575" cy="422275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  <a:latin typeface="Derailed Light" panose="020B0403030101060003" pitchFamily="34" charset="0"/>
              </a:defRPr>
            </a:lvl1pPr>
            <a:lvl2pPr marL="457205" indent="0">
              <a:buNone/>
              <a:defRPr/>
            </a:lvl2pPr>
            <a:lvl3pPr marL="914411" indent="0">
              <a:buNone/>
              <a:defRPr/>
            </a:lvl3pPr>
            <a:lvl4pPr marL="1371617" indent="0">
              <a:buNone/>
              <a:defRPr/>
            </a:lvl4pPr>
            <a:lvl5pPr marL="1828823" indent="0">
              <a:buNone/>
              <a:defRPr/>
            </a:lvl5pPr>
          </a:lstStyle>
          <a:p>
            <a:pPr lvl="0"/>
            <a:r>
              <a:rPr lang="en-US" dirty="0"/>
              <a:t>Presentation Name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74536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Title and 3 x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FE1BCA-057F-6E1D-A798-7BA1A68F8A7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0701" y="1857374"/>
            <a:ext cx="3554772" cy="4193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FA5038F4-BF4B-65F0-ADAE-D3630592FBB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278392" y="1857373"/>
            <a:ext cx="3554772" cy="4193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11379A96-8BA2-048F-8DB4-2DF7FF1C7F6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042769" y="1857373"/>
            <a:ext cx="3554772" cy="4193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8FC6DFA-53D3-D102-D39E-1C2BFA0960C3}"/>
              </a:ext>
            </a:extLst>
          </p:cNvPr>
          <p:cNvSpPr/>
          <p:nvPr userDrawn="1"/>
        </p:nvSpPr>
        <p:spPr>
          <a:xfrm>
            <a:off x="577516" y="6233298"/>
            <a:ext cx="11046820" cy="6996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C92136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F770DC1-196A-E393-D83A-53EF6D80C9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80742" y="165259"/>
            <a:ext cx="1473566" cy="599333"/>
          </a:xfrm>
          <a:prstGeom prst="rect">
            <a:avLst/>
          </a:prstGeom>
        </p:spPr>
      </p:pic>
      <p:sp>
        <p:nvSpPr>
          <p:cNvPr id="10" name="Title Placeholder 25">
            <a:extLst>
              <a:ext uri="{FF2B5EF4-FFF2-40B4-BE49-F238E27FC236}">
                <a16:creationId xmlns:a16="http://schemas.microsoft.com/office/drawing/2014/main" id="{D6181B84-8074-36F2-0ABF-04FA4C04EB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566" y="895810"/>
            <a:ext cx="10515600" cy="883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9779B73-5EE1-CF64-73A3-B04D6337CB77}"/>
              </a:ext>
            </a:extLst>
          </p:cNvPr>
          <p:cNvCxnSpPr>
            <a:cxnSpLocks/>
          </p:cNvCxnSpPr>
          <p:nvPr userDrawn="1"/>
        </p:nvCxnSpPr>
        <p:spPr>
          <a:xfrm flipH="1">
            <a:off x="577516" y="827848"/>
            <a:ext cx="11046820" cy="0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CDE52C98-A32C-2D9D-03C9-2E6CE0F5A59E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276975" y="6404474"/>
            <a:ext cx="136207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AA252497-302E-4D64-8C0F-03D753052451}" type="datetimeFigureOut">
              <a:rPr lang="en-GB" smtClean="0"/>
              <a:pPr/>
              <a:t>06/09/2024</a:t>
            </a:fld>
            <a:endParaRPr lang="en-GB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B8AB19A2-B59A-CE95-2922-4D2837B1E70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468185" y="6404474"/>
            <a:ext cx="4671359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E381B6DD-24DC-0C2A-BF44-BB9DAD77FBB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25212" y="6404475"/>
            <a:ext cx="77291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11FA375E-B0AD-4EAB-A626-FE81862A3FF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224E0F8-13B4-EF02-92FF-9442AB7DCF82}"/>
              </a:ext>
            </a:extLst>
          </p:cNvPr>
          <p:cNvSpPr txBox="1"/>
          <p:nvPr userDrawn="1"/>
        </p:nvSpPr>
        <p:spPr>
          <a:xfrm>
            <a:off x="8107137" y="6402456"/>
            <a:ext cx="36137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/>
                </a:solidFill>
                <a:latin typeface="Derailed" panose="020B0503030101060003" pitchFamily="34" charset="77"/>
              </a:rPr>
              <a:t>From our University. For the world.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AB1B1164-3F69-DD50-473A-EE55BDF6876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0571" y="186311"/>
            <a:ext cx="9045575" cy="422275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  <a:latin typeface="Derailed Light" panose="020B0403030101060003" pitchFamily="34" charset="0"/>
              </a:defRPr>
            </a:lvl1pPr>
            <a:lvl2pPr marL="457205" indent="0">
              <a:buNone/>
              <a:defRPr/>
            </a:lvl2pPr>
            <a:lvl3pPr marL="914411" indent="0">
              <a:buNone/>
              <a:defRPr/>
            </a:lvl3pPr>
            <a:lvl4pPr marL="1371617" indent="0">
              <a:buNone/>
              <a:defRPr/>
            </a:lvl4pPr>
            <a:lvl5pPr marL="1828823" indent="0">
              <a:buNone/>
              <a:defRPr/>
            </a:lvl5pPr>
          </a:lstStyle>
          <a:p>
            <a:pPr lvl="0"/>
            <a:r>
              <a:rPr lang="en-US" dirty="0"/>
              <a:t>Presentation Name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03087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Helix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D829679-9942-77AF-4C6B-55AA077C5DC6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50000">
                <a:srgbClr val="004273"/>
              </a:gs>
              <a:gs pos="0">
                <a:srgbClr val="003050"/>
              </a:gs>
              <a:gs pos="100000">
                <a:srgbClr val="0091CE"/>
              </a:gs>
            </a:gsLst>
            <a:lin ang="27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1800" dirty="0"/>
          </a:p>
        </p:txBody>
      </p:sp>
      <p:pic>
        <p:nvPicPr>
          <p:cNvPr id="14" name="Picture 13" descr="A group of people walking in front of a building&#10;&#10;Description automatically generated">
            <a:extLst>
              <a:ext uri="{FF2B5EF4-FFF2-40B4-BE49-F238E27FC236}">
                <a16:creationId xmlns:a16="http://schemas.microsoft.com/office/drawing/2014/main" id="{00500CD6-A5AC-0904-EA13-4A14EB2F58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000" y="0"/>
            <a:ext cx="5080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C33804A-E475-4620-90BA-14C7236A9E3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294704"/>
            <a:ext cx="12192000" cy="574476"/>
          </a:xfrm>
          <a:prstGeom prst="rect">
            <a:avLst/>
          </a:prstGeom>
          <a:solidFill>
            <a:srgbClr val="003A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C92136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6C9D99-1ADC-64D8-DC9D-FA1FF5D9BD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84313"/>
            <a:ext cx="4799797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A82C5F-DE69-51CD-03F2-48A48F63F9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97888"/>
            <a:ext cx="4799797" cy="76766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Derailed Light" panose="020B0403030101060003" pitchFamily="34" charset="0"/>
              </a:defRPr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0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688D38-3E3E-98A2-916D-CE3DBC928A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0165" y="378192"/>
            <a:ext cx="1912677" cy="5432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792C4E1-CA3C-BE4B-A9BA-E62C792EE9AF}"/>
              </a:ext>
            </a:extLst>
          </p:cNvPr>
          <p:cNvSpPr txBox="1"/>
          <p:nvPr userDrawn="1"/>
        </p:nvSpPr>
        <p:spPr>
          <a:xfrm>
            <a:off x="8289524" y="6402456"/>
            <a:ext cx="34313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Derailed" panose="020B0503030101060003" pitchFamily="34" charset="77"/>
              </a:rPr>
              <a:t>   From Newcastle. For the world.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E2E9B4-74C4-1F28-BDAC-C524D4BC1822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276975" y="6404474"/>
            <a:ext cx="136207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AA252497-302E-4D64-8C0F-03D753052451}" type="datetimeFigureOut">
              <a:rPr lang="en-GB" smtClean="0"/>
              <a:pPr/>
              <a:t>06/09/2024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05429C-2501-75E9-56F3-16AB4EC771B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468185" y="6404474"/>
            <a:ext cx="4671359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3164727-76C0-BA83-5A77-68C24B7458F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25212" y="6404475"/>
            <a:ext cx="77291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11FA375E-B0AD-4EAB-A626-FE81862A3FF2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259A67F-65F0-72C7-6867-0AC031F903DA}"/>
              </a:ext>
            </a:extLst>
          </p:cNvPr>
          <p:cNvCxnSpPr>
            <a:cxnSpLocks/>
          </p:cNvCxnSpPr>
          <p:nvPr userDrawn="1"/>
        </p:nvCxnSpPr>
        <p:spPr>
          <a:xfrm flipV="1">
            <a:off x="912448" y="0"/>
            <a:ext cx="0" cy="4727448"/>
          </a:xfrm>
          <a:prstGeom prst="line">
            <a:avLst/>
          </a:prstGeom>
          <a:ln w="127000">
            <a:solidFill>
              <a:srgbClr val="C921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941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07407E-6 L 2.08333E-7 -0.70394 " pathEditMode="relative" rAng="0" ptsTypes="AA">
                                      <p:cBhvr>
                                        <p:cTn id="6" dur="3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Lion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D829679-9942-77AF-4C6B-55AA077C5DC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50000">
                <a:srgbClr val="004273"/>
              </a:gs>
              <a:gs pos="0">
                <a:srgbClr val="003050"/>
              </a:gs>
              <a:gs pos="100000">
                <a:srgbClr val="0091CE"/>
              </a:gs>
            </a:gsLst>
            <a:lin ang="27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1800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5EC53B4B-19F5-5EA5-5BB0-CF96047688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04804" y="1133422"/>
            <a:ext cx="8519068" cy="60214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C33804A-E475-4620-90BA-14C7236A9E3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294704"/>
            <a:ext cx="12192000" cy="574476"/>
          </a:xfrm>
          <a:prstGeom prst="rect">
            <a:avLst/>
          </a:prstGeom>
          <a:solidFill>
            <a:srgbClr val="003A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C92136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6C9D99-1ADC-64D8-DC9D-FA1FF5D9BD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927072"/>
            <a:ext cx="5964453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A82FD9D-1C0E-9822-A174-49DB57823D43}"/>
              </a:ext>
            </a:extLst>
          </p:cNvPr>
          <p:cNvCxnSpPr>
            <a:cxnSpLocks/>
          </p:cNvCxnSpPr>
          <p:nvPr userDrawn="1"/>
        </p:nvCxnSpPr>
        <p:spPr>
          <a:xfrm flipV="1">
            <a:off x="912448" y="-558266"/>
            <a:ext cx="0" cy="4727448"/>
          </a:xfrm>
          <a:prstGeom prst="line">
            <a:avLst/>
          </a:prstGeom>
          <a:ln w="127000">
            <a:solidFill>
              <a:srgbClr val="C921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779E8807-F48D-B515-DE42-287B8D2EB85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55664" y="381600"/>
            <a:ext cx="1915200" cy="778956"/>
          </a:xfrm>
          <a:prstGeom prst="rect">
            <a:avLst/>
          </a:prstGeom>
        </p:spPr>
      </p:pic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B55E6DBC-8C0E-A8A3-6ABD-297734B69FC6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276975" y="6404474"/>
            <a:ext cx="136207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AA252497-302E-4D64-8C0F-03D753052451}" type="datetimeFigureOut">
              <a:rPr lang="en-GB" smtClean="0"/>
              <a:pPr/>
              <a:t>06/09/2024</a:t>
            </a:fld>
            <a:endParaRPr lang="en-GB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E582EBE4-0944-5D4E-8DB2-F47F79736C0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468185" y="6404474"/>
            <a:ext cx="4671359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F444DEA8-5CC3-3139-D65A-63A2E875F13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25212" y="6404475"/>
            <a:ext cx="77291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11FA375E-B0AD-4EAB-A626-FE81862A3FF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6EBAB4-6ABF-9E3F-C13C-95AA6B094F29}"/>
              </a:ext>
            </a:extLst>
          </p:cNvPr>
          <p:cNvSpPr txBox="1"/>
          <p:nvPr userDrawn="1"/>
        </p:nvSpPr>
        <p:spPr>
          <a:xfrm>
            <a:off x="8107137" y="6402456"/>
            <a:ext cx="36137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Derailed" panose="020B0503030101060003" pitchFamily="34" charset="77"/>
              </a:rPr>
              <a:t>From our University. For the world.</a:t>
            </a:r>
          </a:p>
        </p:txBody>
      </p:sp>
    </p:spTree>
    <p:extLst>
      <p:ext uri="{BB962C8B-B14F-4D97-AF65-F5344CB8AC3E}">
        <p14:creationId xmlns:p14="http://schemas.microsoft.com/office/powerpoint/2010/main" val="1663176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44444E-6 L 2.08333E-7 -0.70393 " pathEditMode="relative" rAng="0" ptsTypes="AA">
                                      <p:cBhvr>
                                        <p:cTn id="6" dur="3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Cit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wcastle Cityscape">
            <a:extLst>
              <a:ext uri="{FF2B5EF4-FFF2-40B4-BE49-F238E27FC236}">
                <a16:creationId xmlns:a16="http://schemas.microsoft.com/office/drawing/2014/main" id="{6A466605-B8A7-A4B8-B35F-29D96A275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C33804A-E475-4620-90BA-14C7236A9E3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294704"/>
            <a:ext cx="12192000" cy="574476"/>
          </a:xfrm>
          <a:prstGeom prst="rect">
            <a:avLst/>
          </a:prstGeom>
          <a:solidFill>
            <a:srgbClr val="003A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C92136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6FEAC8-6832-3A9F-89A6-C21DEE7078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55664" y="381600"/>
            <a:ext cx="1915200" cy="778956"/>
          </a:xfrm>
          <a:prstGeom prst="rect">
            <a:avLst/>
          </a:prstGeom>
        </p:spPr>
      </p:pic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A4B1C368-B8B2-C8D5-30FF-949184DC4F1B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276975" y="6404474"/>
            <a:ext cx="136207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AA252497-302E-4D64-8C0F-03D753052451}" type="datetimeFigureOut">
              <a:rPr lang="en-GB" smtClean="0"/>
              <a:pPr/>
              <a:t>06/09/2024</a:t>
            </a:fld>
            <a:endParaRPr lang="en-GB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1B03C8FB-9BBF-1592-EFBB-B1A969C168A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468185" y="6404474"/>
            <a:ext cx="4671359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E7D2074D-04B1-6730-017C-6CD9126C31D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25212" y="6404475"/>
            <a:ext cx="77291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11FA375E-B0AD-4EAB-A626-FE81862A3FF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64BC488-DE39-32A6-E1F5-8DDBE7A09251}"/>
              </a:ext>
            </a:extLst>
          </p:cNvPr>
          <p:cNvSpPr txBox="1"/>
          <p:nvPr userDrawn="1"/>
        </p:nvSpPr>
        <p:spPr>
          <a:xfrm>
            <a:off x="8107137" y="6402456"/>
            <a:ext cx="36137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Derailed" panose="020B0503030101060003" pitchFamily="34" charset="77"/>
              </a:rPr>
              <a:t>From our University. For the world.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B46D77-994D-3C16-4F47-4D02D7CC69CE}"/>
              </a:ext>
            </a:extLst>
          </p:cNvPr>
          <p:cNvSpPr>
            <a:spLocks/>
          </p:cNvSpPr>
          <p:nvPr userDrawn="1"/>
        </p:nvSpPr>
        <p:spPr>
          <a:xfrm>
            <a:off x="0" y="2524382"/>
            <a:ext cx="8463065" cy="2232250"/>
          </a:xfrm>
          <a:prstGeom prst="rect">
            <a:avLst/>
          </a:prstGeom>
          <a:solidFill>
            <a:srgbClr val="003A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C92136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A937C66-93CE-D50C-40FB-36028002A9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8" y="2986391"/>
            <a:ext cx="6686144" cy="132828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242D7E0-B389-BDF3-5561-D257C27986EA}"/>
              </a:ext>
            </a:extLst>
          </p:cNvPr>
          <p:cNvCxnSpPr>
            <a:cxnSpLocks/>
          </p:cNvCxnSpPr>
          <p:nvPr userDrawn="1"/>
        </p:nvCxnSpPr>
        <p:spPr>
          <a:xfrm flipV="1">
            <a:off x="912448" y="-4722868"/>
            <a:ext cx="0" cy="4727448"/>
          </a:xfrm>
          <a:prstGeom prst="line">
            <a:avLst/>
          </a:prstGeom>
          <a:ln w="127000">
            <a:solidFill>
              <a:srgbClr val="C921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0700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96296E-6 L -0.69415 -0.00209 " pathEditMode="relative" rAng="0" ptsTypes="AA">
                                      <p:cBhvr>
                                        <p:cTn id="6" dur="3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01" y="-1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96296E-6 L -0.69415 -0.00209 " pathEditMode="relative" rAng="0" ptsTypes="AA">
                                      <p:cBhvr>
                                        <p:cTn id="8" dur="3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01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-0.00533 L -0.00065 0.6067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3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Arch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wcastle University Arches">
            <a:extLst>
              <a:ext uri="{FF2B5EF4-FFF2-40B4-BE49-F238E27FC236}">
                <a16:creationId xmlns:a16="http://schemas.microsoft.com/office/drawing/2014/main" id="{5FD6CC66-C358-FFF2-F5A8-D06837BC94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C33804A-E475-4620-90BA-14C7236A9E3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294704"/>
            <a:ext cx="12192000" cy="574476"/>
          </a:xfrm>
          <a:prstGeom prst="rect">
            <a:avLst/>
          </a:prstGeom>
          <a:solidFill>
            <a:srgbClr val="003A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C92136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14122F-9D5D-BF03-AC3D-BF4C4A48D2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55664" y="381600"/>
            <a:ext cx="1915200" cy="778956"/>
          </a:xfrm>
          <a:prstGeom prst="rect">
            <a:avLst/>
          </a:prstGeom>
        </p:spPr>
      </p:pic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94FDC049-3D02-23BE-3223-7456E8097C36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276975" y="6404474"/>
            <a:ext cx="136207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AA252497-302E-4D64-8C0F-03D753052451}" type="datetimeFigureOut">
              <a:rPr lang="en-GB" smtClean="0"/>
              <a:pPr/>
              <a:t>06/09/2024</a:t>
            </a:fld>
            <a:endParaRPr lang="en-GB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4AC3E614-F4BF-7ABD-B169-93A77D4ED65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468185" y="6404474"/>
            <a:ext cx="4671359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B57307FC-ACCB-88A2-E367-975504A45BF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25212" y="6404475"/>
            <a:ext cx="77291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11FA375E-B0AD-4EAB-A626-FE81862A3FF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2D68134-0233-2694-630B-FDB750B325A2}"/>
              </a:ext>
            </a:extLst>
          </p:cNvPr>
          <p:cNvSpPr txBox="1"/>
          <p:nvPr userDrawn="1"/>
        </p:nvSpPr>
        <p:spPr>
          <a:xfrm>
            <a:off x="8107137" y="6402456"/>
            <a:ext cx="36137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Derailed" panose="020B0503030101060003" pitchFamily="34" charset="77"/>
              </a:rPr>
              <a:t>From our University. For the world.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67BC42-126E-BBFF-C369-D0D48DEBE547}"/>
              </a:ext>
            </a:extLst>
          </p:cNvPr>
          <p:cNvSpPr>
            <a:spLocks/>
          </p:cNvSpPr>
          <p:nvPr userDrawn="1"/>
        </p:nvSpPr>
        <p:spPr>
          <a:xfrm>
            <a:off x="0" y="2524382"/>
            <a:ext cx="8463065" cy="2232250"/>
          </a:xfrm>
          <a:prstGeom prst="rect">
            <a:avLst/>
          </a:prstGeom>
          <a:solidFill>
            <a:srgbClr val="003A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C92136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9D76AE7-9B65-2C03-E798-673660B069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8" y="2986391"/>
            <a:ext cx="6686144" cy="132828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8F4437F-FE34-A6A7-BD59-36EB6C95FF3E}"/>
              </a:ext>
            </a:extLst>
          </p:cNvPr>
          <p:cNvCxnSpPr>
            <a:cxnSpLocks/>
          </p:cNvCxnSpPr>
          <p:nvPr userDrawn="1"/>
        </p:nvCxnSpPr>
        <p:spPr>
          <a:xfrm flipV="1">
            <a:off x="912448" y="-4722868"/>
            <a:ext cx="0" cy="4727448"/>
          </a:xfrm>
          <a:prstGeom prst="line">
            <a:avLst/>
          </a:prstGeom>
          <a:ln w="127000">
            <a:solidFill>
              <a:srgbClr val="C921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14404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96296E-6 L -0.69415 -0.00209 " pathEditMode="relative" rAng="0" ptsTypes="AA">
                                      <p:cBhvr>
                                        <p:cTn id="6" dur="3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01" y="-1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96296E-6 L -0.69415 -0.00209 " pathEditMode="relative" rAng="0" ptsTypes="AA">
                                      <p:cBhvr>
                                        <p:cTn id="8" dur="3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01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-0.00533 L -0.00065 0.6067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3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King's Ga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Newcastle University Arches">
            <a:extLst>
              <a:ext uri="{FF2B5EF4-FFF2-40B4-BE49-F238E27FC236}">
                <a16:creationId xmlns:a16="http://schemas.microsoft.com/office/drawing/2014/main" id="{86EC979D-1A4D-4D50-B63C-71F1DC5A1A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C33804A-E475-4620-90BA-14C7236A9E3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294704"/>
            <a:ext cx="12192000" cy="574476"/>
          </a:xfrm>
          <a:prstGeom prst="rect">
            <a:avLst/>
          </a:prstGeom>
          <a:solidFill>
            <a:srgbClr val="003A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C92136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92C4E1-CA3C-BE4B-A9BA-E62C792EE9AF}"/>
              </a:ext>
            </a:extLst>
          </p:cNvPr>
          <p:cNvSpPr txBox="1"/>
          <p:nvPr userDrawn="1"/>
        </p:nvSpPr>
        <p:spPr>
          <a:xfrm>
            <a:off x="8107137" y="6402456"/>
            <a:ext cx="36137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Derailed" panose="020B0503030101060003" pitchFamily="34" charset="77"/>
              </a:rPr>
              <a:t>From our University. For the world.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F62966-0544-EEC6-F82B-7D2CDA9857B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55664" y="381600"/>
            <a:ext cx="1915200" cy="778956"/>
          </a:xfrm>
          <a:prstGeom prst="rect">
            <a:avLst/>
          </a:prstGeom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0D54DDD3-AD8E-D46D-629C-7377EFAF883B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276975" y="6404474"/>
            <a:ext cx="136207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AA252497-302E-4D64-8C0F-03D753052451}" type="datetimeFigureOut">
              <a:rPr lang="en-GB" smtClean="0"/>
              <a:pPr/>
              <a:t>06/09/2024</a:t>
            </a:fld>
            <a:endParaRPr lang="en-GB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796D8D5A-42B6-EA13-B1E2-BD3CAB461BA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468185" y="6404474"/>
            <a:ext cx="4671359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6AAAD07-D79C-99F6-B02B-E66687CA2D5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25212" y="6404475"/>
            <a:ext cx="77291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11FA375E-B0AD-4EAB-A626-FE81862A3FF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A6C864C-6C52-6EB2-2C47-679B1AC98159}"/>
              </a:ext>
            </a:extLst>
          </p:cNvPr>
          <p:cNvSpPr>
            <a:spLocks/>
          </p:cNvSpPr>
          <p:nvPr userDrawn="1"/>
        </p:nvSpPr>
        <p:spPr>
          <a:xfrm>
            <a:off x="0" y="2524382"/>
            <a:ext cx="8463065" cy="2232250"/>
          </a:xfrm>
          <a:prstGeom prst="rect">
            <a:avLst/>
          </a:prstGeom>
          <a:solidFill>
            <a:srgbClr val="003A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C92136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F058A3D-6BEA-3643-A9E5-AF95B77E28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8" y="2986391"/>
            <a:ext cx="6686144" cy="132828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2F1E3A6-5212-3D30-C63A-46FD2E329DC1}"/>
              </a:ext>
            </a:extLst>
          </p:cNvPr>
          <p:cNvCxnSpPr>
            <a:cxnSpLocks/>
          </p:cNvCxnSpPr>
          <p:nvPr userDrawn="1"/>
        </p:nvCxnSpPr>
        <p:spPr>
          <a:xfrm flipV="1">
            <a:off x="912448" y="-4722868"/>
            <a:ext cx="0" cy="4727448"/>
          </a:xfrm>
          <a:prstGeom prst="line">
            <a:avLst/>
          </a:prstGeom>
          <a:ln w="127000">
            <a:solidFill>
              <a:srgbClr val="C921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5977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96296E-6 L -0.69415 -0.00209 " pathEditMode="relative" rAng="0" ptsTypes="AA">
                                      <p:cBhvr>
                                        <p:cTn id="6" dur="30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01" y="-1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96296E-6 L -0.69415 -0.00209 " pathEditMode="relative" rAng="0" ptsTypes="AA">
                                      <p:cBhvr>
                                        <p:cTn id="8" dur="3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01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-0.00533 L -0.00065 0.6067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3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4284DB1-5ABC-F59D-7199-F9DF6F7177B1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276975" y="6404474"/>
            <a:ext cx="136207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AA252497-302E-4D64-8C0F-03D753052451}" type="datetimeFigureOut">
              <a:rPr lang="en-GB" smtClean="0"/>
              <a:pPr/>
              <a:t>06/09/2024</a:t>
            </a:fld>
            <a:endParaRPr lang="en-GB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AB30656-7152-8FC6-FBE2-CA84F7BFC60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468185" y="6404474"/>
            <a:ext cx="4671359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9EC5824-14DA-A1DF-8052-D7037157099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25212" y="6404475"/>
            <a:ext cx="77291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11FA375E-B0AD-4EAB-A626-FE81862A3FF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13523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FB3D2-E2CE-4632-9C42-692294A2A6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876B10-67EB-055E-A3A9-56E572869C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173E2C-C154-605A-9F3A-D042F3734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94D40-9E3C-49C3-922C-D3B014563316}" type="datetimeFigureOut">
              <a:rPr lang="en-GB" smtClean="0"/>
              <a:t>06/09/2024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7FCC74-CC9C-F964-8C43-1FEE4A35C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5A593F-E85D-1F8E-7CD1-812ABEDBB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71478-5409-4073-83C9-AAF55F844CF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3220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D1D0B-9F91-8804-F126-69F4276F0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82F1B6-85B6-F8B7-D950-AEEF8BA3D3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A96672-08AD-3B81-A3F9-631C2A5C4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94D40-9E3C-49C3-922C-D3B014563316}" type="datetimeFigureOut">
              <a:rPr lang="en-GB" smtClean="0"/>
              <a:t>06/09/2024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7520FB-FA4C-815D-058F-872AB161B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679732-A9B5-25C8-BE98-7CC81729C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71478-5409-4073-83C9-AAF55F844CF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07071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58FE6-3E17-51DC-B563-CC4822C0D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19BEC9-498B-4F10-CF8C-B9497A2F2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90C6A3-B4AF-EAD9-6473-EE4BE72AC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94D40-9E3C-49C3-922C-D3B014563316}" type="datetimeFigureOut">
              <a:rPr lang="en-GB" smtClean="0"/>
              <a:t>06/09/2024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F5242E-AEF1-73A7-AC70-04BE12E54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794DEC-9147-05FF-82B4-5902F9886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71478-5409-4073-83C9-AAF55F844CF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93478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5C16E-6747-46DD-9281-D28917B26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1FED41-952A-841F-4CA5-923D94CF06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377B43-7251-AA1D-8432-AEAB734D53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D1C0CB-9683-23CB-3575-7A3596362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94D40-9E3C-49C3-922C-D3B014563316}" type="datetimeFigureOut">
              <a:rPr lang="en-GB" smtClean="0"/>
              <a:t>06/09/2024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C82AEE-4F4E-E507-2243-9590AB9F3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4C5666-752E-B54A-16B4-218D67C73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71478-5409-4073-83C9-AAF55F844CF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01660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F9E1B-BE48-78E8-4648-EF977E1B5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61478E-D353-AEA2-1EA3-65CDD87E4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E7627C-2786-2C66-6C8E-24007C5690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C3B193-A53A-30B9-CD81-F14D3C6FA1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E78B4B-0F40-8DA3-B295-440B579BE5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A3CC8D-E63F-7350-4301-FF6E329A9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94D40-9E3C-49C3-922C-D3B014563316}" type="datetimeFigureOut">
              <a:rPr lang="en-GB" smtClean="0"/>
              <a:t>06/09/2024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92A117-2FD7-A6CA-DA4E-20AF84369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AB2F07-46F5-3983-5A3F-23CB5426C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71478-5409-4073-83C9-AAF55F844CF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8763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Title Slide Helix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D829679-9942-77AF-4C6B-55AA077C5DC6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50000">
                <a:srgbClr val="004273"/>
              </a:gs>
              <a:gs pos="0">
                <a:srgbClr val="003050"/>
              </a:gs>
              <a:gs pos="100000">
                <a:srgbClr val="0091CE"/>
              </a:gs>
            </a:gsLst>
            <a:lin ang="27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6C9D99-1ADC-64D8-DC9D-FA1FF5D9BD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84313"/>
            <a:ext cx="4799797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A82C5F-DE69-51CD-03F2-48A48F63F9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97888"/>
            <a:ext cx="4799797" cy="76766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Derailed Light" panose="020B0403030101060003" pitchFamily="34" charset="0"/>
              </a:defRPr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0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688D38-3E3E-98A2-916D-CE3DBC928A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0165" y="378192"/>
            <a:ext cx="1912677" cy="5432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792C4E1-CA3C-BE4B-A9BA-E62C792EE9AF}"/>
              </a:ext>
            </a:extLst>
          </p:cNvPr>
          <p:cNvSpPr txBox="1"/>
          <p:nvPr userDrawn="1"/>
        </p:nvSpPr>
        <p:spPr>
          <a:xfrm>
            <a:off x="8289524" y="6402456"/>
            <a:ext cx="34313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Derailed" panose="020B0503030101060003" pitchFamily="34" charset="77"/>
              </a:rPr>
              <a:t>   From Newcastle. For the world.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E2E9B4-74C4-1F28-BDAC-C524D4BC1822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276975" y="6404474"/>
            <a:ext cx="136207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AA252497-302E-4D64-8C0F-03D753052451}" type="datetimeFigureOut">
              <a:rPr lang="en-GB" smtClean="0"/>
              <a:pPr/>
              <a:t>06/09/2024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05429C-2501-75E9-56F3-16AB4EC771B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468185" y="6404474"/>
            <a:ext cx="4671359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3164727-76C0-BA83-5A77-68C24B7458F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25212" y="6404475"/>
            <a:ext cx="77291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11FA375E-B0AD-4EAB-A626-FE81862A3FF2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259A67F-65F0-72C7-6867-0AC031F903DA}"/>
              </a:ext>
            </a:extLst>
          </p:cNvPr>
          <p:cNvCxnSpPr>
            <a:cxnSpLocks/>
          </p:cNvCxnSpPr>
          <p:nvPr userDrawn="1"/>
        </p:nvCxnSpPr>
        <p:spPr>
          <a:xfrm flipV="1">
            <a:off x="912448" y="0"/>
            <a:ext cx="0" cy="4727448"/>
          </a:xfrm>
          <a:prstGeom prst="line">
            <a:avLst/>
          </a:prstGeom>
          <a:ln w="127000">
            <a:solidFill>
              <a:srgbClr val="C921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C33804A-E475-4620-90BA-14C7236A9E3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294704"/>
            <a:ext cx="12192000" cy="574476"/>
          </a:xfrm>
          <a:prstGeom prst="rect">
            <a:avLst/>
          </a:prstGeom>
          <a:solidFill>
            <a:srgbClr val="003A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C92136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EF4D7A0-616C-EFA6-5A06-2C27DCD3F387}"/>
              </a:ext>
            </a:extLst>
          </p:cNvPr>
          <p:cNvGrpSpPr/>
          <p:nvPr userDrawn="1"/>
        </p:nvGrpSpPr>
        <p:grpSpPr>
          <a:xfrm>
            <a:off x="641484" y="6391275"/>
            <a:ext cx="11195669" cy="367144"/>
            <a:chOff x="641484" y="6391275"/>
            <a:chExt cx="11195669" cy="367144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F7E0A6D-BB0F-5CC5-F4F2-5067D017D3FC}"/>
                </a:ext>
              </a:extLst>
            </p:cNvPr>
            <p:cNvSpPr txBox="1"/>
            <p:nvPr userDrawn="1"/>
          </p:nvSpPr>
          <p:spPr>
            <a:xfrm>
              <a:off x="8405797" y="6391275"/>
              <a:ext cx="34313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Derailed" panose="020B0503030101060003" pitchFamily="34" charset="77"/>
                </a:rPr>
                <a:t>   From Newcastle. For the world.</a:t>
              </a:r>
            </a:p>
          </p:txBody>
        </p:sp>
        <p:sp>
          <p:nvSpPr>
            <p:cNvPr id="15" name="Date Placeholder 3">
              <a:extLst>
                <a:ext uri="{FF2B5EF4-FFF2-40B4-BE49-F238E27FC236}">
                  <a16:creationId xmlns:a16="http://schemas.microsoft.com/office/drawing/2014/main" id="{8E09FDB0-4D04-23D2-82D5-343EC7774BC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393248" y="6393293"/>
              <a:ext cx="1362075" cy="365125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400" kern="120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AA252497-302E-4D64-8C0F-03D753052451}" type="datetimeFigureOut">
                <a:rPr lang="en-GB" smtClean="0"/>
                <a:pPr/>
                <a:t>06/09/2024</a:t>
              </a:fld>
              <a:endParaRPr lang="en-GB" dirty="0"/>
            </a:p>
          </p:txBody>
        </p:sp>
        <p:sp>
          <p:nvSpPr>
            <p:cNvPr id="16" name="Slide Number Placeholder 5">
              <a:extLst>
                <a:ext uri="{FF2B5EF4-FFF2-40B4-BE49-F238E27FC236}">
                  <a16:creationId xmlns:a16="http://schemas.microsoft.com/office/drawing/2014/main" id="{FDCD2BDA-D89E-BC23-B51D-C1F47493A9E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41484" y="6393294"/>
              <a:ext cx="2265617" cy="365125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400" kern="120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dirty="0"/>
                <a:t>School of Engineering</a:t>
              </a:r>
            </a:p>
            <a:p>
              <a:endParaRPr lang="en-GB" dirty="0"/>
            </a:p>
          </p:txBody>
        </p:sp>
      </p:grpSp>
      <p:pic>
        <p:nvPicPr>
          <p:cNvPr id="20" name="Picture 19" descr="A person working on a race car&#10;&#10;Description automatically generated">
            <a:extLst>
              <a:ext uri="{FF2B5EF4-FFF2-40B4-BE49-F238E27FC236}">
                <a16:creationId xmlns:a16="http://schemas.microsoft.com/office/drawing/2014/main" id="{C892D53A-1F8B-8572-3360-3389F355F4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20624" y="-30581"/>
            <a:ext cx="5071376" cy="632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821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07407E-6 L 2.08333E-7 -0.70394 " pathEditMode="relative" rAng="0" ptsTypes="AA">
                                      <p:cBhvr>
                                        <p:cTn id="6" dur="3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73EBE-9C4D-555B-85C7-7732A0FDB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853E7D-1049-131B-BA89-D37ADD37C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94D40-9E3C-49C3-922C-D3B014563316}" type="datetimeFigureOut">
              <a:rPr lang="en-GB" smtClean="0"/>
              <a:t>06/09/2024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5B901-F3FB-8681-0D5A-1AE37BB9B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7B5646-B41A-07FC-77BE-2BC1CF3F4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71478-5409-4073-83C9-AAF55F844CF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94440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0E69D9-5F1B-BD0D-E0D9-F43D5A2A6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94D40-9E3C-49C3-922C-D3B014563316}" type="datetimeFigureOut">
              <a:rPr lang="en-GB" smtClean="0"/>
              <a:t>06/09/2024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E4D283-D563-CA56-0E3A-DECF990A4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369906-F712-681B-788B-E5114AF62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71478-5409-4073-83C9-AAF55F844CF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71519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AA16D-3599-8EF3-8EBB-8DF7AAEC3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321C2-FC07-14E9-25F4-0B3C52B10E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370C2C-E479-A585-AA11-FF5A7BBDC0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6CD3A1-D28F-547D-0C6C-5D7E3EF04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94D40-9E3C-49C3-922C-D3B014563316}" type="datetimeFigureOut">
              <a:rPr lang="en-GB" smtClean="0"/>
              <a:t>06/09/2024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65A92C-5F7D-8DA1-BE36-9B479FFB4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CEF3F3-F469-4C33-960B-35995C7CE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71478-5409-4073-83C9-AAF55F844CF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96423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E31D8-9292-D5A5-59FC-4BEAA7A59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FDF98E-E583-6FB4-4357-A4BD7E4244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E5C89C-877A-1782-3ADF-A509089F6B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E1D656-60D4-388A-D67F-ED8EBC42B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94D40-9E3C-49C3-922C-D3B014563316}" type="datetimeFigureOut">
              <a:rPr lang="en-GB" smtClean="0"/>
              <a:t>06/09/2024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9D34F5-9D31-0BCE-9593-1048E3972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0F87CE-BB21-B2B6-CC16-B478339F8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71478-5409-4073-83C9-AAF55F844CF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90349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A3134-88A3-992D-F89C-CDDFD1E45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EAA21D-EF6C-5126-D28D-98ACE67444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535C75-CFA7-1540-46B5-C3B0065AE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94D40-9E3C-49C3-922C-D3B014563316}" type="datetimeFigureOut">
              <a:rPr lang="en-GB" smtClean="0"/>
              <a:t>06/09/2024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C4A569-7335-B234-80D6-F5AF56986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78FD19-8C9A-E485-5C2C-DC8F28BFD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71478-5409-4073-83C9-AAF55F844CF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66170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5A3BC5-238E-50C4-71EF-D2AAAD139B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E602B5-9DC2-D8E5-FBCB-34470663D0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C4C228-0FF7-13CA-74F3-1D8E9E232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94D40-9E3C-49C3-922C-D3B014563316}" type="datetimeFigureOut">
              <a:rPr lang="en-GB" smtClean="0"/>
              <a:t>06/09/2024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87A946-FBD0-1C47-9734-D3D633B6E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A3D478-5483-BDE8-0266-9ECC9435C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71478-5409-4073-83C9-AAF55F844CF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3221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KUKA_Master_Folie_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9319970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 Helix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D829679-9942-77AF-4C6B-55AA077C5DC6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50000">
                <a:srgbClr val="004273"/>
              </a:gs>
              <a:gs pos="0">
                <a:srgbClr val="003050"/>
              </a:gs>
              <a:gs pos="100000">
                <a:srgbClr val="0091CE"/>
              </a:gs>
            </a:gsLst>
            <a:lin ang="27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6C9D99-1ADC-64D8-DC9D-FA1FF5D9BD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84313"/>
            <a:ext cx="4799797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A82C5F-DE69-51CD-03F2-48A48F63F9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97888"/>
            <a:ext cx="4799797" cy="76766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Derailed Light" panose="020B0403030101060003" pitchFamily="34" charset="0"/>
              </a:defRPr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0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688D38-3E3E-98A2-916D-CE3DBC928A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0165" y="378192"/>
            <a:ext cx="1912677" cy="5432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792C4E1-CA3C-BE4B-A9BA-E62C792EE9AF}"/>
              </a:ext>
            </a:extLst>
          </p:cNvPr>
          <p:cNvSpPr txBox="1"/>
          <p:nvPr userDrawn="1"/>
        </p:nvSpPr>
        <p:spPr>
          <a:xfrm>
            <a:off x="8289524" y="6402456"/>
            <a:ext cx="34313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Derailed" panose="020B0503030101060003" pitchFamily="34" charset="77"/>
              </a:rPr>
              <a:t>   From Newcastle. For the world.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E2E9B4-74C4-1F28-BDAC-C524D4BC1822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276975" y="6404474"/>
            <a:ext cx="136207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AA252497-302E-4D64-8C0F-03D753052451}" type="datetimeFigureOut">
              <a:rPr lang="en-GB" smtClean="0"/>
              <a:pPr/>
              <a:t>06/09/2024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05429C-2501-75E9-56F3-16AB4EC771B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468185" y="6404474"/>
            <a:ext cx="4671359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3164727-76C0-BA83-5A77-68C24B7458F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25212" y="6404475"/>
            <a:ext cx="77291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11FA375E-B0AD-4EAB-A626-FE81862A3FF2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259A67F-65F0-72C7-6867-0AC031F903DA}"/>
              </a:ext>
            </a:extLst>
          </p:cNvPr>
          <p:cNvCxnSpPr>
            <a:cxnSpLocks/>
          </p:cNvCxnSpPr>
          <p:nvPr userDrawn="1"/>
        </p:nvCxnSpPr>
        <p:spPr>
          <a:xfrm flipV="1">
            <a:off x="912448" y="0"/>
            <a:ext cx="0" cy="4727448"/>
          </a:xfrm>
          <a:prstGeom prst="line">
            <a:avLst/>
          </a:prstGeom>
          <a:ln w="127000">
            <a:solidFill>
              <a:srgbClr val="C921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C33804A-E475-4620-90BA-14C7236A9E3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294704"/>
            <a:ext cx="12192000" cy="574476"/>
          </a:xfrm>
          <a:prstGeom prst="rect">
            <a:avLst/>
          </a:prstGeom>
          <a:solidFill>
            <a:srgbClr val="003A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C92136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7E0A6D-BB0F-5CC5-F4F2-5067D017D3FC}"/>
              </a:ext>
            </a:extLst>
          </p:cNvPr>
          <p:cNvSpPr txBox="1"/>
          <p:nvPr userDrawn="1"/>
        </p:nvSpPr>
        <p:spPr>
          <a:xfrm>
            <a:off x="8405797" y="6391275"/>
            <a:ext cx="34313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Derailed" panose="020B0503030101060003" pitchFamily="34" charset="77"/>
              </a:rPr>
              <a:t>   From Newcastle. For the world.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8E09FDB0-4D04-23D2-82D5-343EC7774BC0}"/>
              </a:ext>
            </a:extLst>
          </p:cNvPr>
          <p:cNvSpPr txBox="1">
            <a:spLocks/>
          </p:cNvSpPr>
          <p:nvPr userDrawn="1"/>
        </p:nvSpPr>
        <p:spPr>
          <a:xfrm>
            <a:off x="6393248" y="6393293"/>
            <a:ext cx="13620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A252497-302E-4D64-8C0F-03D753052451}" type="datetimeFigureOut">
              <a:rPr lang="en-GB" smtClean="0"/>
              <a:pPr/>
              <a:t>06/09/2024</a:t>
            </a:fld>
            <a:endParaRPr lang="en-GB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FDCD2BDA-D89E-BC23-B51D-C1F47493A9EA}"/>
              </a:ext>
            </a:extLst>
          </p:cNvPr>
          <p:cNvSpPr txBox="1">
            <a:spLocks/>
          </p:cNvSpPr>
          <p:nvPr userDrawn="1"/>
        </p:nvSpPr>
        <p:spPr>
          <a:xfrm>
            <a:off x="641484" y="6393294"/>
            <a:ext cx="223111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School of Engineering</a:t>
            </a:r>
          </a:p>
          <a:p>
            <a:endParaRPr lang="en-GB" dirty="0"/>
          </a:p>
        </p:txBody>
      </p:sp>
      <p:pic>
        <p:nvPicPr>
          <p:cNvPr id="17" name="Picture 16" descr="A group of men sitting at a table with a computer&#10;&#10;Description automatically generated">
            <a:extLst>
              <a:ext uri="{FF2B5EF4-FFF2-40B4-BE49-F238E27FC236}">
                <a16:creationId xmlns:a16="http://schemas.microsoft.com/office/drawing/2014/main" id="{0DF62590-AB9A-5512-2919-81CF5BDAC5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12002" y="-22361"/>
            <a:ext cx="5079998" cy="632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091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07407E-6 L 2.08333E-7 -0.70394 " pathEditMode="relative" rAng="0" ptsTypes="AA">
                                      <p:cBhvr>
                                        <p:cTn id="6" dur="3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 Helix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D829679-9942-77AF-4C6B-55AA077C5DC6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50000">
                <a:srgbClr val="004273"/>
              </a:gs>
              <a:gs pos="0">
                <a:srgbClr val="003050"/>
              </a:gs>
              <a:gs pos="100000">
                <a:srgbClr val="0091CE"/>
              </a:gs>
            </a:gsLst>
            <a:lin ang="27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6C9D99-1ADC-64D8-DC9D-FA1FF5D9BD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84313"/>
            <a:ext cx="4799797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A82C5F-DE69-51CD-03F2-48A48F63F9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97888"/>
            <a:ext cx="4799797" cy="76766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Derailed Light" panose="020B0403030101060003" pitchFamily="34" charset="0"/>
              </a:defRPr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0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688D38-3E3E-98A2-916D-CE3DBC928A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0165" y="378192"/>
            <a:ext cx="1912677" cy="5432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792C4E1-CA3C-BE4B-A9BA-E62C792EE9AF}"/>
              </a:ext>
            </a:extLst>
          </p:cNvPr>
          <p:cNvSpPr txBox="1"/>
          <p:nvPr userDrawn="1"/>
        </p:nvSpPr>
        <p:spPr>
          <a:xfrm>
            <a:off x="8289524" y="6402456"/>
            <a:ext cx="34313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Derailed" panose="020B0503030101060003" pitchFamily="34" charset="77"/>
              </a:rPr>
              <a:t>   From Newcastle. For the world.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E2E9B4-74C4-1F28-BDAC-C524D4BC1822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276975" y="6404474"/>
            <a:ext cx="136207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AA252497-302E-4D64-8C0F-03D753052451}" type="datetimeFigureOut">
              <a:rPr lang="en-GB" smtClean="0"/>
              <a:pPr/>
              <a:t>06/09/2024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05429C-2501-75E9-56F3-16AB4EC771B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468185" y="6404474"/>
            <a:ext cx="4671359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3164727-76C0-BA83-5A77-68C24B7458F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25212" y="6404475"/>
            <a:ext cx="77291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11FA375E-B0AD-4EAB-A626-FE81862A3FF2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259A67F-65F0-72C7-6867-0AC031F903DA}"/>
              </a:ext>
            </a:extLst>
          </p:cNvPr>
          <p:cNvCxnSpPr>
            <a:cxnSpLocks/>
          </p:cNvCxnSpPr>
          <p:nvPr userDrawn="1"/>
        </p:nvCxnSpPr>
        <p:spPr>
          <a:xfrm flipV="1">
            <a:off x="912448" y="0"/>
            <a:ext cx="0" cy="4727448"/>
          </a:xfrm>
          <a:prstGeom prst="line">
            <a:avLst/>
          </a:prstGeom>
          <a:ln w="127000">
            <a:solidFill>
              <a:srgbClr val="C921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C33804A-E475-4620-90BA-14C7236A9E3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294704"/>
            <a:ext cx="12192000" cy="574476"/>
          </a:xfrm>
          <a:prstGeom prst="rect">
            <a:avLst/>
          </a:prstGeom>
          <a:solidFill>
            <a:srgbClr val="003A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C92136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EF4D7A0-616C-EFA6-5A06-2C27DCD3F387}"/>
              </a:ext>
            </a:extLst>
          </p:cNvPr>
          <p:cNvGrpSpPr/>
          <p:nvPr userDrawn="1"/>
        </p:nvGrpSpPr>
        <p:grpSpPr>
          <a:xfrm>
            <a:off x="641484" y="6391275"/>
            <a:ext cx="11195669" cy="367144"/>
            <a:chOff x="641484" y="6391275"/>
            <a:chExt cx="11195669" cy="367144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F7E0A6D-BB0F-5CC5-F4F2-5067D017D3FC}"/>
                </a:ext>
              </a:extLst>
            </p:cNvPr>
            <p:cNvSpPr txBox="1"/>
            <p:nvPr userDrawn="1"/>
          </p:nvSpPr>
          <p:spPr>
            <a:xfrm>
              <a:off x="8405797" y="6391275"/>
              <a:ext cx="34313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Derailed" panose="020B0503030101060003" pitchFamily="34" charset="77"/>
                </a:rPr>
                <a:t>   From Newcastle. For the world.</a:t>
              </a:r>
            </a:p>
          </p:txBody>
        </p:sp>
        <p:sp>
          <p:nvSpPr>
            <p:cNvPr id="15" name="Date Placeholder 3">
              <a:extLst>
                <a:ext uri="{FF2B5EF4-FFF2-40B4-BE49-F238E27FC236}">
                  <a16:creationId xmlns:a16="http://schemas.microsoft.com/office/drawing/2014/main" id="{8E09FDB0-4D04-23D2-82D5-343EC7774BC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393248" y="6393293"/>
              <a:ext cx="1362075" cy="365125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400" kern="120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AA252497-302E-4D64-8C0F-03D753052451}" type="datetimeFigureOut">
                <a:rPr lang="en-GB" smtClean="0"/>
                <a:pPr/>
                <a:t>06/09/2024</a:t>
              </a:fld>
              <a:endParaRPr lang="en-GB" dirty="0"/>
            </a:p>
          </p:txBody>
        </p:sp>
        <p:sp>
          <p:nvSpPr>
            <p:cNvPr id="16" name="Slide Number Placeholder 5">
              <a:extLst>
                <a:ext uri="{FF2B5EF4-FFF2-40B4-BE49-F238E27FC236}">
                  <a16:creationId xmlns:a16="http://schemas.microsoft.com/office/drawing/2014/main" id="{FDCD2BDA-D89E-BC23-B51D-C1F47493A9E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41484" y="6393294"/>
              <a:ext cx="2187979" cy="365125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400" kern="120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dirty="0"/>
                <a:t>School of Engineering</a:t>
              </a:r>
            </a:p>
            <a:p>
              <a:endParaRPr lang="en-GB" dirty="0"/>
            </a:p>
          </p:txBody>
        </p:sp>
      </p:grpSp>
      <p:pic>
        <p:nvPicPr>
          <p:cNvPr id="18" name="Picture 17" descr="A person working on a machine&#10;&#10;Description automatically generated">
            <a:extLst>
              <a:ext uri="{FF2B5EF4-FFF2-40B4-BE49-F238E27FC236}">
                <a16:creationId xmlns:a16="http://schemas.microsoft.com/office/drawing/2014/main" id="{8592202E-EA1C-D40C-CD1E-62A36A4AC9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12001" y="-1009"/>
            <a:ext cx="5079999" cy="629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256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07407E-6 L 2.08333E-7 -0.70394 " pathEditMode="relative" rAng="0" ptsTypes="AA">
                                      <p:cBhvr>
                                        <p:cTn id="6" dur="3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 Helix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D829679-9942-77AF-4C6B-55AA077C5DC6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50000">
                <a:srgbClr val="004273"/>
              </a:gs>
              <a:gs pos="0">
                <a:srgbClr val="003050"/>
              </a:gs>
              <a:gs pos="100000">
                <a:srgbClr val="0091CE"/>
              </a:gs>
            </a:gsLst>
            <a:lin ang="27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6C9D99-1ADC-64D8-DC9D-FA1FF5D9BD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84313"/>
            <a:ext cx="4799797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A82C5F-DE69-51CD-03F2-48A48F63F9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97888"/>
            <a:ext cx="4799797" cy="76766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Derailed Light" panose="020B0403030101060003" pitchFamily="34" charset="0"/>
              </a:defRPr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0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688D38-3E3E-98A2-916D-CE3DBC928A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0165" y="378192"/>
            <a:ext cx="1912677" cy="5432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792C4E1-CA3C-BE4B-A9BA-E62C792EE9AF}"/>
              </a:ext>
            </a:extLst>
          </p:cNvPr>
          <p:cNvSpPr txBox="1"/>
          <p:nvPr userDrawn="1"/>
        </p:nvSpPr>
        <p:spPr>
          <a:xfrm>
            <a:off x="8289524" y="6402456"/>
            <a:ext cx="34313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Derailed" panose="020B0503030101060003" pitchFamily="34" charset="77"/>
              </a:rPr>
              <a:t>   From Newcastle. For the world.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E2E9B4-74C4-1F28-BDAC-C524D4BC1822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276975" y="6404474"/>
            <a:ext cx="136207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AA252497-302E-4D64-8C0F-03D753052451}" type="datetimeFigureOut">
              <a:rPr lang="en-GB" smtClean="0"/>
              <a:pPr/>
              <a:t>06/09/2024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05429C-2501-75E9-56F3-16AB4EC771B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468185" y="6404474"/>
            <a:ext cx="4671359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3164727-76C0-BA83-5A77-68C24B7458F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25212" y="6404475"/>
            <a:ext cx="77291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11FA375E-B0AD-4EAB-A626-FE81862A3FF2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259A67F-65F0-72C7-6867-0AC031F903DA}"/>
              </a:ext>
            </a:extLst>
          </p:cNvPr>
          <p:cNvCxnSpPr>
            <a:cxnSpLocks/>
          </p:cNvCxnSpPr>
          <p:nvPr userDrawn="1"/>
        </p:nvCxnSpPr>
        <p:spPr>
          <a:xfrm flipV="1">
            <a:off x="912448" y="0"/>
            <a:ext cx="0" cy="4727448"/>
          </a:xfrm>
          <a:prstGeom prst="line">
            <a:avLst/>
          </a:prstGeom>
          <a:ln w="127000">
            <a:solidFill>
              <a:srgbClr val="C921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C33804A-E475-4620-90BA-14C7236A9E3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294704"/>
            <a:ext cx="12192000" cy="574476"/>
          </a:xfrm>
          <a:prstGeom prst="rect">
            <a:avLst/>
          </a:prstGeom>
          <a:solidFill>
            <a:srgbClr val="003A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C92136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EF4D7A0-616C-EFA6-5A06-2C27DCD3F387}"/>
              </a:ext>
            </a:extLst>
          </p:cNvPr>
          <p:cNvGrpSpPr/>
          <p:nvPr userDrawn="1"/>
        </p:nvGrpSpPr>
        <p:grpSpPr>
          <a:xfrm>
            <a:off x="641485" y="6391275"/>
            <a:ext cx="11195668" cy="367144"/>
            <a:chOff x="641485" y="6391275"/>
            <a:chExt cx="11195668" cy="367144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F7E0A6D-BB0F-5CC5-F4F2-5067D017D3FC}"/>
                </a:ext>
              </a:extLst>
            </p:cNvPr>
            <p:cNvSpPr txBox="1"/>
            <p:nvPr userDrawn="1"/>
          </p:nvSpPr>
          <p:spPr>
            <a:xfrm>
              <a:off x="8405797" y="6391275"/>
              <a:ext cx="34313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Derailed" panose="020B0503030101060003" pitchFamily="34" charset="77"/>
                </a:rPr>
                <a:t>   From Newcastle. For the world.</a:t>
              </a:r>
            </a:p>
          </p:txBody>
        </p:sp>
        <p:sp>
          <p:nvSpPr>
            <p:cNvPr id="15" name="Date Placeholder 3">
              <a:extLst>
                <a:ext uri="{FF2B5EF4-FFF2-40B4-BE49-F238E27FC236}">
                  <a16:creationId xmlns:a16="http://schemas.microsoft.com/office/drawing/2014/main" id="{8E09FDB0-4D04-23D2-82D5-343EC7774BC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393248" y="6393293"/>
              <a:ext cx="1362075" cy="365125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400" kern="120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AA252497-302E-4D64-8C0F-03D753052451}" type="datetimeFigureOut">
                <a:rPr lang="en-GB" smtClean="0"/>
                <a:pPr/>
                <a:t>06/09/2024</a:t>
              </a:fld>
              <a:endParaRPr lang="en-GB" dirty="0"/>
            </a:p>
          </p:txBody>
        </p:sp>
        <p:sp>
          <p:nvSpPr>
            <p:cNvPr id="16" name="Slide Number Placeholder 5">
              <a:extLst>
                <a:ext uri="{FF2B5EF4-FFF2-40B4-BE49-F238E27FC236}">
                  <a16:creationId xmlns:a16="http://schemas.microsoft.com/office/drawing/2014/main" id="{FDCD2BDA-D89E-BC23-B51D-C1F47493A9E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41485" y="6393294"/>
              <a:ext cx="2124822" cy="365125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400" kern="120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dirty="0"/>
                <a:t>School of Engineering</a:t>
              </a:r>
            </a:p>
          </p:txBody>
        </p:sp>
      </p:grpSp>
      <p:pic>
        <p:nvPicPr>
          <p:cNvPr id="18" name="Picture 17" descr="A group of people sitting at computers&#10;&#10;Description automatically generated">
            <a:extLst>
              <a:ext uri="{FF2B5EF4-FFF2-40B4-BE49-F238E27FC236}">
                <a16:creationId xmlns:a16="http://schemas.microsoft.com/office/drawing/2014/main" id="{322DE3B8-3273-9A6E-72E3-30386756B6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2962" y="-24916"/>
            <a:ext cx="5007662" cy="632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115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07407E-6 L 2.08333E-7 -0.70394 " pathEditMode="relative" rAng="0" ptsTypes="AA">
                                      <p:cBhvr>
                                        <p:cTn id="6" dur="3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_Title Slide Helix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D829679-9942-77AF-4C6B-55AA077C5DC6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50000">
                <a:srgbClr val="004273"/>
              </a:gs>
              <a:gs pos="0">
                <a:srgbClr val="003050"/>
              </a:gs>
              <a:gs pos="100000">
                <a:srgbClr val="0091CE"/>
              </a:gs>
            </a:gsLst>
            <a:lin ang="27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6C9D99-1ADC-64D8-DC9D-FA1FF5D9BD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84313"/>
            <a:ext cx="4799797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A82C5F-DE69-51CD-03F2-48A48F63F9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97888"/>
            <a:ext cx="4799797" cy="76766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Derailed Light" panose="020B0403030101060003" pitchFamily="34" charset="0"/>
              </a:defRPr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0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688D38-3E3E-98A2-916D-CE3DBC928A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0165" y="378192"/>
            <a:ext cx="1912677" cy="5432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792C4E1-CA3C-BE4B-A9BA-E62C792EE9AF}"/>
              </a:ext>
            </a:extLst>
          </p:cNvPr>
          <p:cNvSpPr txBox="1"/>
          <p:nvPr userDrawn="1"/>
        </p:nvSpPr>
        <p:spPr>
          <a:xfrm>
            <a:off x="8289524" y="6402456"/>
            <a:ext cx="34313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Derailed" panose="020B0503030101060003" pitchFamily="34" charset="77"/>
              </a:rPr>
              <a:t>   From Newcastle. For the world.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E2E9B4-74C4-1F28-BDAC-C524D4BC1822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276975" y="6404474"/>
            <a:ext cx="136207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AA252497-302E-4D64-8C0F-03D753052451}" type="datetimeFigureOut">
              <a:rPr lang="en-GB" smtClean="0"/>
              <a:pPr/>
              <a:t>06/09/2024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05429C-2501-75E9-56F3-16AB4EC771B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1468185" y="6404474"/>
            <a:ext cx="4671359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3164727-76C0-BA83-5A77-68C24B7458F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25212" y="6404475"/>
            <a:ext cx="77291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11FA375E-B0AD-4EAB-A626-FE81862A3FF2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259A67F-65F0-72C7-6867-0AC031F903DA}"/>
              </a:ext>
            </a:extLst>
          </p:cNvPr>
          <p:cNvCxnSpPr>
            <a:cxnSpLocks/>
          </p:cNvCxnSpPr>
          <p:nvPr userDrawn="1"/>
        </p:nvCxnSpPr>
        <p:spPr>
          <a:xfrm flipV="1">
            <a:off x="912448" y="0"/>
            <a:ext cx="0" cy="4727448"/>
          </a:xfrm>
          <a:prstGeom prst="line">
            <a:avLst/>
          </a:prstGeom>
          <a:ln w="127000">
            <a:solidFill>
              <a:srgbClr val="C921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C33804A-E475-4620-90BA-14C7236A9E3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294704"/>
            <a:ext cx="12192000" cy="574476"/>
          </a:xfrm>
          <a:prstGeom prst="rect">
            <a:avLst/>
          </a:prstGeom>
          <a:solidFill>
            <a:srgbClr val="003A6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C92136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EF4D7A0-616C-EFA6-5A06-2C27DCD3F387}"/>
              </a:ext>
            </a:extLst>
          </p:cNvPr>
          <p:cNvGrpSpPr/>
          <p:nvPr userDrawn="1"/>
        </p:nvGrpSpPr>
        <p:grpSpPr>
          <a:xfrm>
            <a:off x="641485" y="6391275"/>
            <a:ext cx="11195668" cy="367144"/>
            <a:chOff x="641485" y="6391275"/>
            <a:chExt cx="11195668" cy="367144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F7E0A6D-BB0F-5CC5-F4F2-5067D017D3FC}"/>
                </a:ext>
              </a:extLst>
            </p:cNvPr>
            <p:cNvSpPr txBox="1"/>
            <p:nvPr userDrawn="1"/>
          </p:nvSpPr>
          <p:spPr>
            <a:xfrm>
              <a:off x="8405797" y="6391275"/>
              <a:ext cx="34313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Derailed" panose="020B0503030101060003" pitchFamily="34" charset="77"/>
                </a:rPr>
                <a:t>   From Newcastle. For the world.</a:t>
              </a:r>
            </a:p>
          </p:txBody>
        </p:sp>
        <p:sp>
          <p:nvSpPr>
            <p:cNvPr id="15" name="Date Placeholder 3">
              <a:extLst>
                <a:ext uri="{FF2B5EF4-FFF2-40B4-BE49-F238E27FC236}">
                  <a16:creationId xmlns:a16="http://schemas.microsoft.com/office/drawing/2014/main" id="{8E09FDB0-4D04-23D2-82D5-343EC7774BC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393248" y="6393293"/>
              <a:ext cx="1362075" cy="365125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400" kern="120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AA252497-302E-4D64-8C0F-03D753052451}" type="datetimeFigureOut">
                <a:rPr lang="en-GB" smtClean="0"/>
                <a:pPr/>
                <a:t>06/09/2024</a:t>
              </a:fld>
              <a:endParaRPr lang="en-GB" dirty="0"/>
            </a:p>
          </p:txBody>
        </p:sp>
        <p:sp>
          <p:nvSpPr>
            <p:cNvPr id="16" name="Slide Number Placeholder 5">
              <a:extLst>
                <a:ext uri="{FF2B5EF4-FFF2-40B4-BE49-F238E27FC236}">
                  <a16:creationId xmlns:a16="http://schemas.microsoft.com/office/drawing/2014/main" id="{FDCD2BDA-D89E-BC23-B51D-C1F47493A9E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41485" y="6393294"/>
              <a:ext cx="2032704" cy="365125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400" kern="120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dirty="0"/>
                <a:t>School of Engineering</a:t>
              </a:r>
            </a:p>
            <a:p>
              <a:endParaRPr lang="en-GB" dirty="0"/>
            </a:p>
          </p:txBody>
        </p:sp>
      </p:grpSp>
      <p:pic>
        <p:nvPicPr>
          <p:cNvPr id="19" name="Picture 18" descr="A person sitting on a chair writing on a piece of paper&#10;&#10;Description automatically generated">
            <a:extLst>
              <a:ext uri="{FF2B5EF4-FFF2-40B4-BE49-F238E27FC236}">
                <a16:creationId xmlns:a16="http://schemas.microsoft.com/office/drawing/2014/main" id="{79FAFF7F-7309-D212-BA55-116C0A187A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29418" y="-971"/>
            <a:ext cx="5062582" cy="629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053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07407E-6 L 2.08333E-7 -0.70394 " pathEditMode="relative" rAng="0" ptsTypes="AA">
                                      <p:cBhvr>
                                        <p:cTn id="6" dur="3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2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image" Target="../media/image30.png"/><Relationship Id="rId2" Type="http://schemas.openxmlformats.org/officeDocument/2006/relationships/slideLayout" Target="../slideLayouts/slideLayout31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66D4B61-A653-0CA6-1246-0BAB948E92CB}"/>
              </a:ext>
            </a:extLst>
          </p:cNvPr>
          <p:cNvSpPr/>
          <p:nvPr userDrawn="1"/>
        </p:nvSpPr>
        <p:spPr>
          <a:xfrm>
            <a:off x="577516" y="6233298"/>
            <a:ext cx="11046820" cy="6996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C92136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BC4B93E-1B6C-1D6F-25CD-4CB806A44D04}"/>
              </a:ext>
            </a:extLst>
          </p:cNvPr>
          <p:cNvCxnSpPr>
            <a:cxnSpLocks/>
          </p:cNvCxnSpPr>
          <p:nvPr userDrawn="1"/>
        </p:nvCxnSpPr>
        <p:spPr>
          <a:xfrm flipH="1">
            <a:off x="577516" y="685800"/>
            <a:ext cx="11046820" cy="0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Graphic 22">
            <a:extLst>
              <a:ext uri="{FF2B5EF4-FFF2-40B4-BE49-F238E27FC236}">
                <a16:creationId xmlns:a16="http://schemas.microsoft.com/office/drawing/2014/main" id="{2CB2BB6A-EF49-B28E-E0FB-A485852782C2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10183528" y="176111"/>
            <a:ext cx="1440809" cy="413032"/>
          </a:xfrm>
          <a:prstGeom prst="rect">
            <a:avLst/>
          </a:prstGeom>
        </p:spPr>
      </p:pic>
      <p:sp>
        <p:nvSpPr>
          <p:cNvPr id="26" name="Title Placeholder 25">
            <a:extLst>
              <a:ext uri="{FF2B5EF4-FFF2-40B4-BE49-F238E27FC236}">
                <a16:creationId xmlns:a16="http://schemas.microsoft.com/office/drawing/2014/main" id="{B8B67DA7-E45C-0732-7C76-8F37EFD4E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566" y="807030"/>
            <a:ext cx="11103770" cy="883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32F1EC9F-1ED8-6537-D172-CC5D462CA5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0566" y="1820862"/>
            <a:ext cx="1110377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87E581-5C50-6761-5B1F-F483F7AC7631}"/>
              </a:ext>
            </a:extLst>
          </p:cNvPr>
          <p:cNvSpPr txBox="1"/>
          <p:nvPr userDrawn="1"/>
        </p:nvSpPr>
        <p:spPr>
          <a:xfrm>
            <a:off x="8289524" y="6402456"/>
            <a:ext cx="34313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/>
                </a:solidFill>
                <a:latin typeface="Derailed" panose="020B0503030101060003" pitchFamily="34" charset="77"/>
              </a:rPr>
              <a:t>   From Newcastle. For the world.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22FBC8C-281C-1125-FDFB-34CBEE7A95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76975" y="6404474"/>
            <a:ext cx="1362075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AA252497-302E-4D64-8C0F-03D753052451}" type="datetimeFigureOut">
              <a:rPr lang="en-GB" smtClean="0"/>
              <a:pPr/>
              <a:t>06/09/2024</a:t>
            </a:fld>
            <a:endParaRPr lang="en-GB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2A2A0DD-4BF1-6A5E-6062-E619F36BEF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68185" y="6404474"/>
            <a:ext cx="4671359" cy="365125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803D8A5-C42E-66AC-B3A3-F236B3EA92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25212" y="6404475"/>
            <a:ext cx="772910" cy="365125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11FA375E-B0AD-4EAB-A626-FE81862A3FF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5218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94" r:id="rId5"/>
    <p:sldLayoutId id="2147483691" r:id="rId6"/>
    <p:sldLayoutId id="2147483692" r:id="rId7"/>
    <p:sldLayoutId id="2147483693" r:id="rId8"/>
    <p:sldLayoutId id="2147483695" r:id="rId9"/>
    <p:sldLayoutId id="2147483698" r:id="rId10"/>
    <p:sldLayoutId id="2147483696" r:id="rId11"/>
    <p:sldLayoutId id="2147483702" r:id="rId12"/>
    <p:sldLayoutId id="2147483700" r:id="rId13"/>
    <p:sldLayoutId id="2147483667" r:id="rId14"/>
    <p:sldLayoutId id="2147483668" r:id="rId15"/>
    <p:sldLayoutId id="2147483669" r:id="rId16"/>
    <p:sldLayoutId id="2147483671" r:id="rId17"/>
    <p:sldLayoutId id="2147483672" r:id="rId18"/>
    <p:sldLayoutId id="2147483673" r:id="rId19"/>
    <p:sldLayoutId id="2147483663" r:id="rId20"/>
    <p:sldLayoutId id="2147483664" r:id="rId21"/>
    <p:sldLayoutId id="2147483665" r:id="rId22"/>
    <p:sldLayoutId id="2147483666" r:id="rId23"/>
    <p:sldLayoutId id="2147483697" r:id="rId24"/>
    <p:sldLayoutId id="2147483699" r:id="rId25"/>
    <p:sldLayoutId id="2147483701" r:id="rId26"/>
    <p:sldLayoutId id="2147483703" r:id="rId27"/>
    <p:sldLayoutId id="2147483704" r:id="rId28"/>
    <p:sldLayoutId id="2147483674" r:id="rId29"/>
  </p:sldLayoutIdLst>
  <p:txStyles>
    <p:titleStyle>
      <a:lvl1pPr algn="l" defTabSz="914411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0" indent="0" algn="l" defTabSz="914411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8" indent="-228603" algn="l" defTabSz="914411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4" indent="-228603" algn="l" defTabSz="914411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0" indent="-228603" algn="l" defTabSz="914411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6" indent="-228603" algn="l" defTabSz="914411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2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7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3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8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236906-09FA-C5A1-0EE4-311ED5BD86D5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83527" y="176110"/>
            <a:ext cx="1386361" cy="56981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66D4B61-A653-0CA6-1246-0BAB948E92CB}"/>
              </a:ext>
            </a:extLst>
          </p:cNvPr>
          <p:cNvSpPr/>
          <p:nvPr userDrawn="1"/>
        </p:nvSpPr>
        <p:spPr>
          <a:xfrm>
            <a:off x="577516" y="6233298"/>
            <a:ext cx="11046820" cy="6996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C92136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BC4B93E-1B6C-1D6F-25CD-4CB806A44D04}"/>
              </a:ext>
            </a:extLst>
          </p:cNvPr>
          <p:cNvCxnSpPr>
            <a:cxnSpLocks/>
          </p:cNvCxnSpPr>
          <p:nvPr userDrawn="1"/>
        </p:nvCxnSpPr>
        <p:spPr>
          <a:xfrm flipH="1">
            <a:off x="577516" y="792336"/>
            <a:ext cx="11046820" cy="0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Placeholder 25">
            <a:extLst>
              <a:ext uri="{FF2B5EF4-FFF2-40B4-BE49-F238E27FC236}">
                <a16:creationId xmlns:a16="http://schemas.microsoft.com/office/drawing/2014/main" id="{B8B67DA7-E45C-0732-7C76-8F37EFD4E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566" y="807030"/>
            <a:ext cx="11046820" cy="883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32F1EC9F-1ED8-6537-D172-CC5D462CA5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0566" y="1820862"/>
            <a:ext cx="1104682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EBB6A8-4A05-8F50-A4CA-CE983D9C51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76975" y="6404474"/>
            <a:ext cx="1362075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AA252497-302E-4D64-8C0F-03D753052451}" type="datetimeFigureOut">
              <a:rPr lang="en-GB" smtClean="0"/>
              <a:pPr/>
              <a:t>06/09/2024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193192-D81C-14E6-C2E7-219DD73C37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68185" y="6404474"/>
            <a:ext cx="4671359" cy="365125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F964D2-24A9-E55C-D033-4A0D9B1292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25212" y="6404475"/>
            <a:ext cx="772910" cy="365125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11FA375E-B0AD-4EAB-A626-FE81862A3FF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AA5F10-B405-9DD8-05DE-D0CAFD33B878}"/>
              </a:ext>
            </a:extLst>
          </p:cNvPr>
          <p:cNvSpPr txBox="1"/>
          <p:nvPr userDrawn="1"/>
        </p:nvSpPr>
        <p:spPr>
          <a:xfrm>
            <a:off x="8107137" y="6402456"/>
            <a:ext cx="36137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/>
                </a:solidFill>
                <a:latin typeface="Derailed" panose="020B0503030101060003" pitchFamily="34" charset="77"/>
              </a:rPr>
              <a:t>From our University. For the world.</a:t>
            </a:r>
          </a:p>
        </p:txBody>
      </p:sp>
    </p:spTree>
    <p:extLst>
      <p:ext uri="{BB962C8B-B14F-4D97-AF65-F5344CB8AC3E}">
        <p14:creationId xmlns:p14="http://schemas.microsoft.com/office/powerpoint/2010/main" val="1945036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</p:sldLayoutIdLst>
  <p:txStyles>
    <p:titleStyle>
      <a:lvl1pPr algn="l" defTabSz="914411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0" indent="0" algn="l" defTabSz="91441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8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4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0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6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2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7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3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8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69B1AA-BDC0-02D0-56D4-A5DDEA3EB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48B3E7-4269-A4B8-75D0-14A0F86210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9E8F6E-C5DF-71D4-46A1-B050ED2F48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794D40-9E3C-49C3-922C-D3B014563316}" type="datetimeFigureOut">
              <a:rPr lang="en-GB" smtClean="0"/>
              <a:t>06/09/2024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69B80-CF48-0D8A-C43B-11A341B1AE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AB53FF-79ED-B1E8-E735-AA72E6767B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71478-5409-4073-83C9-AAF55F844CF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3325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4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33.png"/><Relationship Id="rId4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A9D7B-250D-D2BF-613A-0C8EE68F9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84313"/>
            <a:ext cx="8577808" cy="2387600"/>
          </a:xfrm>
        </p:spPr>
        <p:txBody>
          <a:bodyPr>
            <a:noAutofit/>
          </a:bodyPr>
          <a:lstStyle/>
          <a:p>
            <a:r>
              <a:rPr lang="en-US" sz="4400" b="1" dirty="0"/>
              <a:t>Pywr-WREW</a:t>
            </a:r>
            <a:br>
              <a:rPr lang="en-US" sz="4000" dirty="0"/>
            </a:br>
            <a:r>
              <a:rPr lang="en-US" sz="3200" dirty="0"/>
              <a:t>A Water Resources model for England and Wales to enable strategic analysis of the drought resilience of water supply infrastructure</a:t>
            </a:r>
            <a:endParaRPr lang="en-GB" sz="3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D659B6-765A-7763-5070-60AC225435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000" i="1" dirty="0"/>
              <a:t>Dr Anna Murgatroyd, Prof Jim Hall, Tom Russell</a:t>
            </a:r>
            <a:endParaRPr lang="en-GB" sz="2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A05932C-29CB-D8C7-064C-1B700C03B726}"/>
              </a:ext>
            </a:extLst>
          </p:cNvPr>
          <p:cNvSpPr/>
          <p:nvPr/>
        </p:nvSpPr>
        <p:spPr>
          <a:xfrm>
            <a:off x="0" y="5805967"/>
            <a:ext cx="12191999" cy="10520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1" name="Picture 10" descr="A black background with grey letters&#10;&#10;Description automatically generated">
            <a:extLst>
              <a:ext uri="{FF2B5EF4-FFF2-40B4-BE49-F238E27FC236}">
                <a16:creationId xmlns:a16="http://schemas.microsoft.com/office/drawing/2014/main" id="{96130FF9-2FB1-EEE6-7EEA-3ED55B048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97" y="5970116"/>
            <a:ext cx="3060042" cy="729487"/>
          </a:xfrm>
          <a:prstGeom prst="rect">
            <a:avLst/>
          </a:prstGeom>
        </p:spPr>
      </p:pic>
      <p:pic>
        <p:nvPicPr>
          <p:cNvPr id="12" name="Picture 11" descr="6109.jpg">
            <a:extLst>
              <a:ext uri="{FF2B5EF4-FFF2-40B4-BE49-F238E27FC236}">
                <a16:creationId xmlns:a16="http://schemas.microsoft.com/office/drawing/2014/main" id="{FAC95C6B-2A1A-C819-9AE0-EE25A1CCED8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49905" y="5996347"/>
            <a:ext cx="2221981" cy="72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Environment-Agency-logo - Water Industry Awards 2023">
            <a:extLst>
              <a:ext uri="{FF2B5EF4-FFF2-40B4-BE49-F238E27FC236}">
                <a16:creationId xmlns:a16="http://schemas.microsoft.com/office/drawing/2014/main" id="{F3BEAA89-F770-8D39-1007-0450F9685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228" y="5895658"/>
            <a:ext cx="1612914" cy="83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3698C71-0028-F515-7914-9795C0BB6EA2}"/>
              </a:ext>
            </a:extLst>
          </p:cNvPr>
          <p:cNvGrpSpPr/>
          <p:nvPr/>
        </p:nvGrpSpPr>
        <p:grpSpPr>
          <a:xfrm>
            <a:off x="9377665" y="5878466"/>
            <a:ext cx="2642182" cy="864560"/>
            <a:chOff x="8681442" y="5833633"/>
            <a:chExt cx="3390442" cy="110940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D0F7BD2-EDE9-0256-33D4-75BA6A7B8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81442" y="5833633"/>
              <a:ext cx="1154915" cy="1109401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89896BE-0196-69FD-07B5-BFE0123F3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836358" y="5833634"/>
              <a:ext cx="2235526" cy="11094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316476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EE21EC-1AFC-11C9-EF17-7A9E4FEE114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088061" y="240294"/>
            <a:ext cx="6475474" cy="422275"/>
          </a:xfrm>
        </p:spPr>
        <p:txBody>
          <a:bodyPr/>
          <a:lstStyle/>
          <a:p>
            <a:r>
              <a:rPr lang="en-GB" b="1" dirty="0"/>
              <a:t>Workflow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6BA6554-75E4-EC30-CCC2-55590FB3150D}"/>
              </a:ext>
            </a:extLst>
          </p:cNvPr>
          <p:cNvSpPr/>
          <p:nvPr/>
        </p:nvSpPr>
        <p:spPr>
          <a:xfrm>
            <a:off x="4862635" y="1299240"/>
            <a:ext cx="1975104" cy="1700784"/>
          </a:xfrm>
          <a:prstGeom prst="roundRect">
            <a:avLst/>
          </a:prstGeom>
          <a:solidFill>
            <a:srgbClr val="3EAA6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run-model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C294F76-4E7E-CCA5-4090-62035B13BCA4}"/>
              </a:ext>
            </a:extLst>
          </p:cNvPr>
          <p:cNvSpPr/>
          <p:nvPr/>
        </p:nvSpPr>
        <p:spPr>
          <a:xfrm>
            <a:off x="8900112" y="1738152"/>
            <a:ext cx="1975104" cy="822960"/>
          </a:xfrm>
          <a:prstGeom prst="roundRect">
            <a:avLst/>
          </a:prstGeom>
          <a:solidFill>
            <a:srgbClr val="A3406A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publish</a:t>
            </a:r>
            <a:endParaRPr lang="en-GB" b="1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692B7E5-C92B-0F5B-95A1-624B81F96CB5}"/>
              </a:ext>
            </a:extLst>
          </p:cNvPr>
          <p:cNvCxnSpPr>
            <a:cxnSpLocks/>
            <a:stCxn id="11" idx="3"/>
            <a:endCxn id="18" idx="1"/>
          </p:cNvCxnSpPr>
          <p:nvPr/>
        </p:nvCxnSpPr>
        <p:spPr>
          <a:xfrm>
            <a:off x="6837739" y="2149632"/>
            <a:ext cx="2062373" cy="0"/>
          </a:xfrm>
          <a:prstGeom prst="line">
            <a:avLst/>
          </a:prstGeom>
          <a:ln w="38100">
            <a:solidFill>
              <a:schemeClr val="tx1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FF60C9D1-995A-CABE-02E7-B0AF354B7013}"/>
              </a:ext>
            </a:extLst>
          </p:cNvPr>
          <p:cNvSpPr/>
          <p:nvPr/>
        </p:nvSpPr>
        <p:spPr>
          <a:xfrm>
            <a:off x="1360262" y="1418340"/>
            <a:ext cx="1440000" cy="1440000"/>
          </a:xfrm>
          <a:prstGeom prst="ellipse">
            <a:avLst/>
          </a:prstGeom>
          <a:solidFill>
            <a:srgbClr val="6F728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Start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7FEA1D4-499B-5604-71C0-4203E008817C}"/>
              </a:ext>
            </a:extLst>
          </p:cNvPr>
          <p:cNvCxnSpPr>
            <a:cxnSpLocks/>
            <a:stCxn id="24" idx="6"/>
            <a:endCxn id="11" idx="1"/>
          </p:cNvCxnSpPr>
          <p:nvPr/>
        </p:nvCxnSpPr>
        <p:spPr>
          <a:xfrm>
            <a:off x="2800262" y="2138340"/>
            <a:ext cx="2052000" cy="11292"/>
          </a:xfrm>
          <a:prstGeom prst="line">
            <a:avLst/>
          </a:prstGeom>
          <a:ln w="38100">
            <a:solidFill>
              <a:schemeClr val="tx1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B5F9D5AC-DB6F-09D5-E365-1BD8F51BD24C}"/>
              </a:ext>
            </a:extLst>
          </p:cNvPr>
          <p:cNvSpPr/>
          <p:nvPr/>
        </p:nvSpPr>
        <p:spPr>
          <a:xfrm>
            <a:off x="9196973" y="3248377"/>
            <a:ext cx="1381382" cy="770244"/>
          </a:xfrm>
          <a:prstGeom prst="roundRect">
            <a:avLst/>
          </a:prstGeom>
          <a:solidFill>
            <a:srgbClr val="A3406A">
              <a:alpha val="6980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tx1"/>
                </a:solidFill>
              </a:rPr>
              <a:t>Hdf5 file with simulation outputs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DE3C2E4-87C6-ED36-C975-A06D709098FF}"/>
              </a:ext>
            </a:extLst>
          </p:cNvPr>
          <p:cNvGrpSpPr/>
          <p:nvPr/>
        </p:nvGrpSpPr>
        <p:grpSpPr>
          <a:xfrm>
            <a:off x="1731264" y="3167746"/>
            <a:ext cx="6239349" cy="2567868"/>
            <a:chOff x="1731264" y="3167746"/>
            <a:chExt cx="6239349" cy="2567868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5A9978B7-95F1-08CB-45A9-1BC8993CE509}"/>
                </a:ext>
              </a:extLst>
            </p:cNvPr>
            <p:cNvSpPr/>
            <p:nvPr/>
          </p:nvSpPr>
          <p:spPr>
            <a:xfrm>
              <a:off x="3654989" y="3248377"/>
              <a:ext cx="1381382" cy="770244"/>
            </a:xfrm>
            <a:prstGeom prst="roundRect">
              <a:avLst/>
            </a:prstGeom>
            <a:solidFill>
              <a:srgbClr val="3EAA62">
                <a:alpha val="69804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>
                  <a:solidFill>
                    <a:schemeClr val="tx1"/>
                  </a:solidFill>
                </a:rPr>
                <a:t>River flow and groundwater timeseries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A61E310-EB80-C51F-6820-07595B8908E3}"/>
                </a:ext>
              </a:extLst>
            </p:cNvPr>
            <p:cNvSpPr/>
            <p:nvPr/>
          </p:nvSpPr>
          <p:spPr>
            <a:xfrm>
              <a:off x="5113008" y="3248377"/>
              <a:ext cx="1381382" cy="770244"/>
            </a:xfrm>
            <a:prstGeom prst="roundRect">
              <a:avLst/>
            </a:prstGeom>
            <a:solidFill>
              <a:srgbClr val="3EAA62">
                <a:alpha val="69804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>
                  <a:solidFill>
                    <a:schemeClr val="tx1"/>
                  </a:solidFill>
                </a:rPr>
                <a:t>Water demand timeseries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D8130FA9-DA95-FEA0-6692-E80179B06C0D}"/>
                </a:ext>
              </a:extLst>
            </p:cNvPr>
            <p:cNvSpPr/>
            <p:nvPr/>
          </p:nvSpPr>
          <p:spPr>
            <a:xfrm>
              <a:off x="6589231" y="3248377"/>
              <a:ext cx="1381382" cy="770244"/>
            </a:xfrm>
            <a:prstGeom prst="roundRect">
              <a:avLst/>
            </a:prstGeom>
            <a:solidFill>
              <a:srgbClr val="3EAA62">
                <a:alpha val="69804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>
                  <a:solidFill>
                    <a:schemeClr val="tx1"/>
                  </a:solidFill>
                </a:rPr>
                <a:t>Storage and edge capacities 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74C3F73B-B967-F418-9F4D-3696B2A7E32A}"/>
                </a:ext>
              </a:extLst>
            </p:cNvPr>
            <p:cNvSpPr/>
            <p:nvPr/>
          </p:nvSpPr>
          <p:spPr>
            <a:xfrm>
              <a:off x="3654989" y="4064865"/>
              <a:ext cx="1381382" cy="770244"/>
            </a:xfrm>
            <a:prstGeom prst="roundRect">
              <a:avLst/>
            </a:prstGeom>
            <a:solidFill>
              <a:srgbClr val="3EAA62">
                <a:alpha val="69804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>
                  <a:solidFill>
                    <a:schemeClr val="tx1"/>
                  </a:solidFill>
                </a:rPr>
                <a:t>Minimum required flows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E48BD1D4-7B70-11B0-E6AB-F9E62D98467D}"/>
                </a:ext>
              </a:extLst>
            </p:cNvPr>
            <p:cNvSpPr/>
            <p:nvPr/>
          </p:nvSpPr>
          <p:spPr>
            <a:xfrm>
              <a:off x="5113008" y="4064865"/>
              <a:ext cx="1381382" cy="770244"/>
            </a:xfrm>
            <a:prstGeom prst="roundRect">
              <a:avLst/>
            </a:prstGeom>
            <a:solidFill>
              <a:srgbClr val="3EAA62">
                <a:alpha val="69804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>
                  <a:solidFill>
                    <a:schemeClr val="tx1"/>
                  </a:solidFill>
                </a:rPr>
                <a:t>Reservoir and abstraction control curves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59E44917-FEFC-0537-30CF-C0321DEEC1FD}"/>
                </a:ext>
              </a:extLst>
            </p:cNvPr>
            <p:cNvSpPr/>
            <p:nvPr/>
          </p:nvSpPr>
          <p:spPr>
            <a:xfrm>
              <a:off x="6571027" y="4064865"/>
              <a:ext cx="1381382" cy="770244"/>
            </a:xfrm>
            <a:prstGeom prst="roundRect">
              <a:avLst/>
            </a:prstGeom>
            <a:solidFill>
              <a:srgbClr val="3EAA62">
                <a:alpha val="69804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>
                  <a:solidFill>
                    <a:schemeClr val="tx1"/>
                  </a:solidFill>
                </a:rPr>
                <a:t>Node costs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02195213-2EBB-EC57-BCF0-567F7682E78A}"/>
                </a:ext>
              </a:extLst>
            </p:cNvPr>
            <p:cNvSpPr/>
            <p:nvPr/>
          </p:nvSpPr>
          <p:spPr>
            <a:xfrm>
              <a:off x="3654989" y="4881353"/>
              <a:ext cx="1381381" cy="770244"/>
            </a:xfrm>
            <a:prstGeom prst="roundRect">
              <a:avLst/>
            </a:prstGeom>
            <a:solidFill>
              <a:srgbClr val="3EAA62">
                <a:alpha val="69804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>
                  <a:solidFill>
                    <a:schemeClr val="tx1"/>
                  </a:solidFill>
                </a:rPr>
                <a:t>JSON file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014065A-7692-2DA1-D230-075871AFDFB1}"/>
                </a:ext>
              </a:extLst>
            </p:cNvPr>
            <p:cNvSpPr txBox="1"/>
            <p:nvPr/>
          </p:nvSpPr>
          <p:spPr>
            <a:xfrm>
              <a:off x="1731264" y="4282403"/>
              <a:ext cx="129844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Parameters</a:t>
              </a: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9E4F7EA2-E053-78AA-2224-30D1AA7DBD64}"/>
                </a:ext>
              </a:extLst>
            </p:cNvPr>
            <p:cNvSpPr/>
            <p:nvPr/>
          </p:nvSpPr>
          <p:spPr>
            <a:xfrm>
              <a:off x="5108878" y="4881353"/>
              <a:ext cx="1381381" cy="770244"/>
            </a:xfrm>
            <a:prstGeom prst="roundRect">
              <a:avLst/>
            </a:prstGeom>
            <a:solidFill>
              <a:srgbClr val="3EAA62">
                <a:alpha val="69804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>
                  <a:solidFill>
                    <a:schemeClr val="tx1"/>
                  </a:solidFill>
                </a:rPr>
                <a:t>Simulation period</a:t>
              </a:r>
            </a:p>
          </p:txBody>
        </p:sp>
        <p:sp>
          <p:nvSpPr>
            <p:cNvPr id="38" name="Left Brace 37">
              <a:extLst>
                <a:ext uri="{FF2B5EF4-FFF2-40B4-BE49-F238E27FC236}">
                  <a16:creationId xmlns:a16="http://schemas.microsoft.com/office/drawing/2014/main" id="{6DDF705F-B888-360D-2423-572172926C3C}"/>
                </a:ext>
              </a:extLst>
            </p:cNvPr>
            <p:cNvSpPr/>
            <p:nvPr/>
          </p:nvSpPr>
          <p:spPr>
            <a:xfrm>
              <a:off x="3029712" y="3167746"/>
              <a:ext cx="539496" cy="2567868"/>
            </a:xfrm>
            <a:prstGeom prst="leftBrace">
              <a:avLst>
                <a:gd name="adj1" fmla="val 16808"/>
                <a:gd name="adj2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2" name="Picture 1" descr="A black background with grey letters&#10;&#10;Description automatically generated">
            <a:extLst>
              <a:ext uri="{FF2B5EF4-FFF2-40B4-BE49-F238E27FC236}">
                <a16:creationId xmlns:a16="http://schemas.microsoft.com/office/drawing/2014/main" id="{DE1BBBF0-8E96-D498-7FA2-E702EE3DC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706" y="105685"/>
            <a:ext cx="2409076" cy="57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679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EE21EC-1AFC-11C9-EF17-7A9E4FEE114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088061" y="240294"/>
            <a:ext cx="6475474" cy="422275"/>
          </a:xfrm>
        </p:spPr>
        <p:txBody>
          <a:bodyPr/>
          <a:lstStyle/>
          <a:p>
            <a:r>
              <a:rPr lang="en-GB" b="1" dirty="0"/>
              <a:t>Workflow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6BA6554-75E4-EC30-CCC2-55590FB3150D}"/>
              </a:ext>
            </a:extLst>
          </p:cNvPr>
          <p:cNvSpPr/>
          <p:nvPr/>
        </p:nvSpPr>
        <p:spPr>
          <a:xfrm>
            <a:off x="4862635" y="1299240"/>
            <a:ext cx="1975104" cy="1700784"/>
          </a:xfrm>
          <a:prstGeom prst="roundRect">
            <a:avLst/>
          </a:prstGeom>
          <a:solidFill>
            <a:srgbClr val="3EAA6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run-model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A9978B7-95F1-08CB-45A9-1BC8993CE509}"/>
              </a:ext>
            </a:extLst>
          </p:cNvPr>
          <p:cNvSpPr/>
          <p:nvPr/>
        </p:nvSpPr>
        <p:spPr>
          <a:xfrm>
            <a:off x="3654989" y="3248377"/>
            <a:ext cx="1381382" cy="770244"/>
          </a:xfrm>
          <a:prstGeom prst="roundRect">
            <a:avLst/>
          </a:prstGeom>
          <a:solidFill>
            <a:srgbClr val="00B0F0">
              <a:alpha val="6980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tx1"/>
                </a:solidFill>
              </a:rPr>
              <a:t>River flow and groundwater timeseries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A61E310-EB80-C51F-6820-07595B8908E3}"/>
              </a:ext>
            </a:extLst>
          </p:cNvPr>
          <p:cNvSpPr/>
          <p:nvPr/>
        </p:nvSpPr>
        <p:spPr>
          <a:xfrm>
            <a:off x="5113008" y="3248377"/>
            <a:ext cx="1381382" cy="770244"/>
          </a:xfrm>
          <a:prstGeom prst="roundRect">
            <a:avLst/>
          </a:prstGeom>
          <a:solidFill>
            <a:srgbClr val="00B0F0">
              <a:alpha val="6980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tx1"/>
                </a:solidFill>
              </a:rPr>
              <a:t>Water demand timeseries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8130FA9-DA95-FEA0-6692-E80179B06C0D}"/>
              </a:ext>
            </a:extLst>
          </p:cNvPr>
          <p:cNvSpPr/>
          <p:nvPr/>
        </p:nvSpPr>
        <p:spPr>
          <a:xfrm>
            <a:off x="6589231" y="3248377"/>
            <a:ext cx="1381382" cy="770244"/>
          </a:xfrm>
          <a:prstGeom prst="roundRect">
            <a:avLst/>
          </a:prstGeom>
          <a:solidFill>
            <a:srgbClr val="3EAA62">
              <a:alpha val="3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tx1"/>
                </a:solidFill>
              </a:rPr>
              <a:t>Storage and edge capacities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4C3F73B-B967-F418-9F4D-3696B2A7E32A}"/>
              </a:ext>
            </a:extLst>
          </p:cNvPr>
          <p:cNvSpPr/>
          <p:nvPr/>
        </p:nvSpPr>
        <p:spPr>
          <a:xfrm>
            <a:off x="3654989" y="4064865"/>
            <a:ext cx="1381382" cy="770244"/>
          </a:xfrm>
          <a:prstGeom prst="roundRect">
            <a:avLst/>
          </a:prstGeom>
          <a:solidFill>
            <a:srgbClr val="3EAA62">
              <a:alpha val="3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tx1"/>
                </a:solidFill>
              </a:rPr>
              <a:t>Minimum required flows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48BD1D4-7B70-11B0-E6AB-F9E62D98467D}"/>
              </a:ext>
            </a:extLst>
          </p:cNvPr>
          <p:cNvSpPr/>
          <p:nvPr/>
        </p:nvSpPr>
        <p:spPr>
          <a:xfrm>
            <a:off x="5113008" y="4064865"/>
            <a:ext cx="1381382" cy="770244"/>
          </a:xfrm>
          <a:prstGeom prst="roundRect">
            <a:avLst/>
          </a:prstGeom>
          <a:solidFill>
            <a:srgbClr val="3EAA62">
              <a:alpha val="3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tx1"/>
                </a:solidFill>
              </a:rPr>
              <a:t>Reservoir and abstraction control curves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9E44917-FEFC-0537-30CF-C0321DEEC1FD}"/>
              </a:ext>
            </a:extLst>
          </p:cNvPr>
          <p:cNvSpPr/>
          <p:nvPr/>
        </p:nvSpPr>
        <p:spPr>
          <a:xfrm>
            <a:off x="6571027" y="4064865"/>
            <a:ext cx="1381382" cy="770244"/>
          </a:xfrm>
          <a:prstGeom prst="roundRect">
            <a:avLst/>
          </a:prstGeom>
          <a:solidFill>
            <a:srgbClr val="00B0F0">
              <a:alpha val="6980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tx1"/>
                </a:solidFill>
              </a:rPr>
              <a:t>Node costs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C294F76-4E7E-CCA5-4090-62035B13BCA4}"/>
              </a:ext>
            </a:extLst>
          </p:cNvPr>
          <p:cNvSpPr/>
          <p:nvPr/>
        </p:nvSpPr>
        <p:spPr>
          <a:xfrm>
            <a:off x="8900112" y="1738152"/>
            <a:ext cx="1975104" cy="822960"/>
          </a:xfrm>
          <a:prstGeom prst="roundRect">
            <a:avLst/>
          </a:prstGeom>
          <a:solidFill>
            <a:srgbClr val="A3406A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publish</a:t>
            </a:r>
            <a:endParaRPr lang="en-GB" b="1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692B7E5-C92B-0F5B-95A1-624B81F96CB5}"/>
              </a:ext>
            </a:extLst>
          </p:cNvPr>
          <p:cNvCxnSpPr>
            <a:cxnSpLocks/>
            <a:stCxn id="11" idx="3"/>
            <a:endCxn id="18" idx="1"/>
          </p:cNvCxnSpPr>
          <p:nvPr/>
        </p:nvCxnSpPr>
        <p:spPr>
          <a:xfrm>
            <a:off x="6837739" y="2149632"/>
            <a:ext cx="2062373" cy="0"/>
          </a:xfrm>
          <a:prstGeom prst="line">
            <a:avLst/>
          </a:prstGeom>
          <a:ln w="38100">
            <a:solidFill>
              <a:schemeClr val="tx1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FF60C9D1-995A-CABE-02E7-B0AF354B7013}"/>
              </a:ext>
            </a:extLst>
          </p:cNvPr>
          <p:cNvSpPr/>
          <p:nvPr/>
        </p:nvSpPr>
        <p:spPr>
          <a:xfrm>
            <a:off x="1360262" y="1418340"/>
            <a:ext cx="1440000" cy="1440000"/>
          </a:xfrm>
          <a:prstGeom prst="ellipse">
            <a:avLst/>
          </a:prstGeom>
          <a:solidFill>
            <a:srgbClr val="6F728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Start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7FEA1D4-499B-5604-71C0-4203E008817C}"/>
              </a:ext>
            </a:extLst>
          </p:cNvPr>
          <p:cNvCxnSpPr>
            <a:cxnSpLocks/>
            <a:stCxn id="24" idx="6"/>
            <a:endCxn id="11" idx="1"/>
          </p:cNvCxnSpPr>
          <p:nvPr/>
        </p:nvCxnSpPr>
        <p:spPr>
          <a:xfrm>
            <a:off x="2800262" y="2138340"/>
            <a:ext cx="2052000" cy="11292"/>
          </a:xfrm>
          <a:prstGeom prst="line">
            <a:avLst/>
          </a:prstGeom>
          <a:ln w="38100">
            <a:solidFill>
              <a:schemeClr val="tx1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02195213-2EBB-EC57-BCF0-567F7682E78A}"/>
              </a:ext>
            </a:extLst>
          </p:cNvPr>
          <p:cNvSpPr/>
          <p:nvPr/>
        </p:nvSpPr>
        <p:spPr>
          <a:xfrm>
            <a:off x="3654989" y="4881353"/>
            <a:ext cx="1381381" cy="770244"/>
          </a:xfrm>
          <a:prstGeom prst="roundRect">
            <a:avLst/>
          </a:prstGeom>
          <a:solidFill>
            <a:srgbClr val="3EAA62">
              <a:alpha val="3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tx1"/>
                </a:solidFill>
              </a:rPr>
              <a:t>JSON file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9E4F7EA2-E053-78AA-2224-30D1AA7DBD64}"/>
              </a:ext>
            </a:extLst>
          </p:cNvPr>
          <p:cNvSpPr/>
          <p:nvPr/>
        </p:nvSpPr>
        <p:spPr>
          <a:xfrm>
            <a:off x="5108878" y="4881353"/>
            <a:ext cx="1381381" cy="770244"/>
          </a:xfrm>
          <a:prstGeom prst="roundRect">
            <a:avLst/>
          </a:prstGeom>
          <a:solidFill>
            <a:srgbClr val="3EAA62">
              <a:alpha val="3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tx1"/>
                </a:solidFill>
              </a:rPr>
              <a:t>Simulation period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B5F9D5AC-DB6F-09D5-E365-1BD8F51BD24C}"/>
              </a:ext>
            </a:extLst>
          </p:cNvPr>
          <p:cNvSpPr/>
          <p:nvPr/>
        </p:nvSpPr>
        <p:spPr>
          <a:xfrm>
            <a:off x="9196973" y="3248377"/>
            <a:ext cx="1381382" cy="770244"/>
          </a:xfrm>
          <a:prstGeom prst="roundRect">
            <a:avLst/>
          </a:prstGeom>
          <a:solidFill>
            <a:srgbClr val="A3406A">
              <a:alpha val="69804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tx1"/>
                </a:solidFill>
              </a:rPr>
              <a:t>Hdf5 file with simulation outputs</a:t>
            </a:r>
          </a:p>
        </p:txBody>
      </p:sp>
      <p:pic>
        <p:nvPicPr>
          <p:cNvPr id="2" name="Picture 1" descr="A black background with grey letters&#10;&#10;Description automatically generated">
            <a:extLst>
              <a:ext uri="{FF2B5EF4-FFF2-40B4-BE49-F238E27FC236}">
                <a16:creationId xmlns:a16="http://schemas.microsoft.com/office/drawing/2014/main" id="{DE1BBBF0-8E96-D498-7FA2-E702EE3DC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706" y="105685"/>
            <a:ext cx="2409076" cy="57430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B2EC8E3-A4EB-7720-973D-9EE8903A2309}"/>
              </a:ext>
            </a:extLst>
          </p:cNvPr>
          <p:cNvGrpSpPr/>
          <p:nvPr/>
        </p:nvGrpSpPr>
        <p:grpSpPr>
          <a:xfrm>
            <a:off x="689613" y="3129772"/>
            <a:ext cx="2746358" cy="2932362"/>
            <a:chOff x="240465" y="3086229"/>
            <a:chExt cx="2746358" cy="2932362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880CB99-6E6B-694E-94B5-260DD7BA03E1}"/>
                </a:ext>
              </a:extLst>
            </p:cNvPr>
            <p:cNvSpPr/>
            <p:nvPr/>
          </p:nvSpPr>
          <p:spPr>
            <a:xfrm>
              <a:off x="240465" y="3086229"/>
              <a:ext cx="2746358" cy="2932362"/>
            </a:xfrm>
            <a:prstGeom prst="roundRect">
              <a:avLst/>
            </a:prstGeom>
            <a:noFill/>
            <a:ln w="381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7C21DFD-4372-4D4B-F3E6-67850BFAB152}"/>
                </a:ext>
              </a:extLst>
            </p:cNvPr>
            <p:cNvGrpSpPr/>
            <p:nvPr/>
          </p:nvGrpSpPr>
          <p:grpSpPr>
            <a:xfrm>
              <a:off x="527643" y="3163638"/>
              <a:ext cx="2172003" cy="2065663"/>
              <a:chOff x="320899" y="3999661"/>
              <a:chExt cx="2172003" cy="2065663"/>
            </a:xfrm>
          </p:grpSpPr>
          <p:pic>
            <p:nvPicPr>
              <p:cNvPr id="2050" name="Picture 2" descr="SAFE logo">
                <a:extLst>
                  <a:ext uri="{FF2B5EF4-FFF2-40B4-BE49-F238E27FC236}">
                    <a16:creationId xmlns:a16="http://schemas.microsoft.com/office/drawing/2014/main" id="{8FE84086-4A42-96AA-58E2-C5E65E4E96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5174" y="3999661"/>
                <a:ext cx="2043455" cy="16212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047ACBFF-7013-E2FA-1B1C-DDE497984B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0899" y="5446113"/>
                <a:ext cx="2172003" cy="619211"/>
              </a:xfrm>
              <a:prstGeom prst="rect">
                <a:avLst/>
              </a:prstGeom>
            </p:spPr>
          </p:pic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027E35D-1924-FD06-8DD1-F37BD3718948}"/>
                </a:ext>
              </a:extLst>
            </p:cNvPr>
            <p:cNvSpPr txBox="1"/>
            <p:nvPr/>
          </p:nvSpPr>
          <p:spPr>
            <a:xfrm>
              <a:off x="240465" y="5162101"/>
              <a:ext cx="2746358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base"/>
              <a:r>
                <a:rPr lang="en-GB" sz="1400" b="1" i="0" u="none" strike="noStrike" dirty="0">
                  <a:solidFill>
                    <a:srgbClr val="031E2F"/>
                  </a:solidFill>
                  <a:effectLst/>
                  <a:latin typeface="Roboto" panose="02000000000000000000" pitchFamily="2" charset="0"/>
                </a:rPr>
                <a:t>Uncertainty quantification and sensitivity analysis for resilient infrastructure systems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20727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BD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636CE9C-A3E5-75B6-F8BC-D7C1303187F7}"/>
              </a:ext>
            </a:extLst>
          </p:cNvPr>
          <p:cNvGrpSpPr/>
          <p:nvPr/>
        </p:nvGrpSpPr>
        <p:grpSpPr>
          <a:xfrm>
            <a:off x="1022060" y="0"/>
            <a:ext cx="8032206" cy="6858001"/>
            <a:chOff x="2283047" y="0"/>
            <a:chExt cx="8032206" cy="685800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B26B38C-CBB9-893F-E430-C34C887BA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81881" y="0"/>
              <a:ext cx="6117168" cy="6858000"/>
            </a:xfrm>
            <a:prstGeom prst="rect">
              <a:avLst/>
            </a:prstGeom>
          </p:spPr>
        </p:pic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C82EB7AC-0DFF-42AE-4C55-C3F97025E234}"/>
                </a:ext>
              </a:extLst>
            </p:cNvPr>
            <p:cNvSpPr/>
            <p:nvPr/>
          </p:nvSpPr>
          <p:spPr>
            <a:xfrm>
              <a:off x="2283047" y="787940"/>
              <a:ext cx="797668" cy="1245141"/>
            </a:xfrm>
            <a:prstGeom prst="ellipse">
              <a:avLst/>
            </a:prstGeom>
            <a:solidFill>
              <a:srgbClr val="99BDC8"/>
            </a:solidFill>
            <a:ln>
              <a:solidFill>
                <a:srgbClr val="99BDC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F89DDAC-9909-D8A8-9437-CC0EC1441EB7}"/>
                </a:ext>
              </a:extLst>
            </p:cNvPr>
            <p:cNvSpPr/>
            <p:nvPr/>
          </p:nvSpPr>
          <p:spPr>
            <a:xfrm>
              <a:off x="8064230" y="5275633"/>
              <a:ext cx="1403405" cy="1339175"/>
            </a:xfrm>
            <a:prstGeom prst="ellipse">
              <a:avLst/>
            </a:prstGeom>
            <a:solidFill>
              <a:srgbClr val="99BDC8"/>
            </a:solidFill>
            <a:ln>
              <a:solidFill>
                <a:srgbClr val="99BDC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818F747-CB3D-FBD4-A2C8-7CCDCA2182B1}"/>
                </a:ext>
              </a:extLst>
            </p:cNvPr>
            <p:cNvSpPr/>
            <p:nvPr/>
          </p:nvSpPr>
          <p:spPr>
            <a:xfrm>
              <a:off x="7951432" y="6191655"/>
              <a:ext cx="2363821" cy="666345"/>
            </a:xfrm>
            <a:prstGeom prst="rect">
              <a:avLst/>
            </a:prstGeom>
            <a:solidFill>
              <a:srgbClr val="99BDC8"/>
            </a:solidFill>
            <a:ln>
              <a:solidFill>
                <a:srgbClr val="99BDC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2242546-DBBB-4390-57D4-C8864B6689A2}"/>
                </a:ext>
              </a:extLst>
            </p:cNvPr>
            <p:cNvSpPr/>
            <p:nvPr/>
          </p:nvSpPr>
          <p:spPr>
            <a:xfrm>
              <a:off x="7510445" y="6663447"/>
              <a:ext cx="2081027" cy="194554"/>
            </a:xfrm>
            <a:prstGeom prst="rect">
              <a:avLst/>
            </a:prstGeom>
            <a:solidFill>
              <a:srgbClr val="99BDC8"/>
            </a:solidFill>
            <a:ln>
              <a:solidFill>
                <a:srgbClr val="99BDC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7ACCE1C-5DAD-0FD9-1B9D-77336DAE07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1889680"/>
              </p:ext>
            </p:extLst>
          </p:nvPr>
        </p:nvGraphicFramePr>
        <p:xfrm>
          <a:off x="7293430" y="175746"/>
          <a:ext cx="4719102" cy="33302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4719102">
                  <a:extLst>
                    <a:ext uri="{9D8B030D-6E8A-4147-A177-3AD203B41FA5}">
                      <a16:colId xmlns:a16="http://schemas.microsoft.com/office/drawing/2014/main" val="1428542434"/>
                    </a:ext>
                  </a:extLst>
                </a:gridCol>
              </a:tblGrid>
              <a:tr h="678440"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>
                          <a:solidFill>
                            <a:srgbClr val="00214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What’s next?</a:t>
                      </a:r>
                      <a:endParaRPr lang="en-US" sz="3200" dirty="0">
                        <a:solidFill>
                          <a:srgbClr val="00214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0240816"/>
                  </a:ext>
                </a:extLst>
              </a:tr>
              <a:tr h="2115045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Dockerise model &amp; run on DAFNI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Development &amp; testing of other regions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Simulations with future climate products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USARIS collaboration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8492043"/>
                  </a:ext>
                </a:extLst>
              </a:tr>
            </a:tbl>
          </a:graphicData>
        </a:graphic>
      </p:graphicFrame>
      <p:pic>
        <p:nvPicPr>
          <p:cNvPr id="9" name="Picture 8" descr="A black background with grey letters&#10;&#10;Description automatically generated">
            <a:extLst>
              <a:ext uri="{FF2B5EF4-FFF2-40B4-BE49-F238E27FC236}">
                <a16:creationId xmlns:a16="http://schemas.microsoft.com/office/drawing/2014/main" id="{06C42171-9B21-0D0B-B792-3B2B9D66B5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276" y="78377"/>
            <a:ext cx="1733567" cy="41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266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A9D7B-250D-D2BF-613A-0C8EE68F9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84313"/>
            <a:ext cx="8577808" cy="2387600"/>
          </a:xfrm>
        </p:spPr>
        <p:txBody>
          <a:bodyPr>
            <a:noAutofit/>
          </a:bodyPr>
          <a:lstStyle/>
          <a:p>
            <a:r>
              <a:rPr lang="en-US" sz="4400" b="1" dirty="0"/>
              <a:t>Pywr-WREW</a:t>
            </a:r>
            <a:br>
              <a:rPr lang="en-US" sz="4000" dirty="0"/>
            </a:br>
            <a:r>
              <a:rPr lang="en-US" sz="3200" dirty="0"/>
              <a:t>A Water Resources model for England and Wales to enable strategic analysis of the drought resilience of water supply infrastructure</a:t>
            </a:r>
            <a:endParaRPr lang="en-GB" sz="3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D659B6-765A-7763-5070-60AC225435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i="1" dirty="0"/>
              <a:t>Questions?</a:t>
            </a:r>
            <a:endParaRPr lang="en-GB" sz="32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A05932C-29CB-D8C7-064C-1B700C03B726}"/>
              </a:ext>
            </a:extLst>
          </p:cNvPr>
          <p:cNvSpPr/>
          <p:nvPr/>
        </p:nvSpPr>
        <p:spPr>
          <a:xfrm>
            <a:off x="0" y="5805967"/>
            <a:ext cx="12191999" cy="10520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erailed"/>
              <a:ea typeface="+mn-ea"/>
              <a:cs typeface="+mn-cs"/>
            </a:endParaRPr>
          </a:p>
        </p:txBody>
      </p:sp>
      <p:pic>
        <p:nvPicPr>
          <p:cNvPr id="11" name="Picture 10" descr="A black background with grey letters&#10;&#10;Description automatically generated">
            <a:extLst>
              <a:ext uri="{FF2B5EF4-FFF2-40B4-BE49-F238E27FC236}">
                <a16:creationId xmlns:a16="http://schemas.microsoft.com/office/drawing/2014/main" id="{96130FF9-2FB1-EEE6-7EEA-3ED55B048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97" y="5970116"/>
            <a:ext cx="3060042" cy="729487"/>
          </a:xfrm>
          <a:prstGeom prst="rect">
            <a:avLst/>
          </a:prstGeom>
        </p:spPr>
      </p:pic>
      <p:pic>
        <p:nvPicPr>
          <p:cNvPr id="12" name="Picture 11" descr="6109.jpg">
            <a:extLst>
              <a:ext uri="{FF2B5EF4-FFF2-40B4-BE49-F238E27FC236}">
                <a16:creationId xmlns:a16="http://schemas.microsoft.com/office/drawing/2014/main" id="{FAC95C6B-2A1A-C819-9AE0-EE25A1CCED8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49905" y="5996347"/>
            <a:ext cx="2221981" cy="72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Environment-Agency-logo - Water Industry Awards 2023">
            <a:extLst>
              <a:ext uri="{FF2B5EF4-FFF2-40B4-BE49-F238E27FC236}">
                <a16:creationId xmlns:a16="http://schemas.microsoft.com/office/drawing/2014/main" id="{F3BEAA89-F770-8D39-1007-0450F9685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228" y="5895658"/>
            <a:ext cx="1612914" cy="83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3698C71-0028-F515-7914-9795C0BB6EA2}"/>
              </a:ext>
            </a:extLst>
          </p:cNvPr>
          <p:cNvGrpSpPr/>
          <p:nvPr/>
        </p:nvGrpSpPr>
        <p:grpSpPr>
          <a:xfrm>
            <a:off x="9377665" y="5878466"/>
            <a:ext cx="2642182" cy="864560"/>
            <a:chOff x="8681442" y="5833633"/>
            <a:chExt cx="3390442" cy="110940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D0F7BD2-EDE9-0256-33D4-75BA6A7B8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81442" y="5833633"/>
              <a:ext cx="1154915" cy="1109401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89896BE-0196-69FD-07B5-BFE0123F3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836358" y="5833634"/>
              <a:ext cx="2235526" cy="11094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5645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91C420-B5C4-28B5-5A1F-4BB7A27DA6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378870"/>
            <a:ext cx="5974774" cy="12406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CFD40A-631B-C4C1-696E-F88D6BB382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517" y="2691779"/>
            <a:ext cx="8625828" cy="17201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01F775-BA00-0D4B-52CC-7564D30943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5151" y="4556385"/>
            <a:ext cx="7961801" cy="15716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DC1F9B-093A-2B11-8BFA-E48D1A0A39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322" y="220891"/>
            <a:ext cx="5688946" cy="2132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161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53128B-1A73-A607-D1AB-9B8B780C60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84" b="6525"/>
          <a:stretch/>
        </p:blipFill>
        <p:spPr>
          <a:xfrm>
            <a:off x="1088477" y="437744"/>
            <a:ext cx="10015045" cy="5972783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F4EC9ADC-155C-A336-3FEC-782DA877E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1548" y="437743"/>
            <a:ext cx="2597285" cy="1027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ory from the movie finding nemo is standing in the water and looking at the camera .">
            <a:extLst>
              <a:ext uri="{FF2B5EF4-FFF2-40B4-BE49-F238E27FC236}">
                <a16:creationId xmlns:a16="http://schemas.microsoft.com/office/drawing/2014/main" id="{EFAF06CB-BAD3-F370-81B9-41557E913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517" y="447473"/>
            <a:ext cx="2451369" cy="1838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5325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5E48AAA-D493-0132-E848-DE9F35F761F0}"/>
              </a:ext>
            </a:extLst>
          </p:cNvPr>
          <p:cNvSpPr txBox="1"/>
          <p:nvPr/>
        </p:nvSpPr>
        <p:spPr>
          <a:xfrm>
            <a:off x="4119154" y="977057"/>
            <a:ext cx="7254240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arenR"/>
            </a:pPr>
            <a:r>
              <a:rPr lang="en-GB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Open-source: </a:t>
            </a:r>
            <a:r>
              <a:rPr lang="en-GB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Pywr’s source code is available on GitHub. Given that the framework is devised entirely in the widely-used Python programming language, users can easily detect and fix bugs, as well as implement new features.</a:t>
            </a:r>
          </a:p>
          <a:p>
            <a:pPr marL="342900" indent="-342900">
              <a:buFont typeface="+mj-lt"/>
              <a:buAutoNum type="arabicParenR"/>
            </a:pPr>
            <a:endParaRPr lang="en-GB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en-GB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Free to use: </a:t>
            </a:r>
            <a:r>
              <a:rPr lang="en-GB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Pywr has been designed to be free end-to-end. This means that models can be formulated and solved using open-source optimisation solvers (e.g., GLPK), avoiding expensive license fees. </a:t>
            </a:r>
          </a:p>
          <a:p>
            <a:pPr marL="342900" indent="-342900">
              <a:buFont typeface="+mj-lt"/>
              <a:buAutoNum type="arabicParenR"/>
            </a:pPr>
            <a:endParaRPr lang="en-GB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arenR"/>
            </a:pPr>
            <a:r>
              <a:rPr lang="en-GB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Strong support base:</a:t>
            </a:r>
            <a:r>
              <a:rPr lang="en-GB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Pywr’s userbase spans the globe, which provides a strong support base for users. Since Pywr is currently the only open-source water resources modelling framework, its documentation and features are continuously growing.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GB" sz="16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A2D83C60-EC18-7579-0E35-06F9DDD0A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06" y="1265057"/>
            <a:ext cx="2597285" cy="1027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ywr · GitHub">
            <a:extLst>
              <a:ext uri="{FF2B5EF4-FFF2-40B4-BE49-F238E27FC236}">
                <a16:creationId xmlns:a16="http://schemas.microsoft.com/office/drawing/2014/main" id="{1A16F6C0-8AC1-FC2C-E781-6F0B9E6BF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448" y="3233057"/>
            <a:ext cx="21336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F02537C-6BA7-57BB-BBEF-158B7A2DCE7E}"/>
              </a:ext>
            </a:extLst>
          </p:cNvPr>
          <p:cNvCxnSpPr>
            <a:cxnSpLocks/>
          </p:cNvCxnSpPr>
          <p:nvPr/>
        </p:nvCxnSpPr>
        <p:spPr>
          <a:xfrm flipH="1">
            <a:off x="2117248" y="2231341"/>
            <a:ext cx="1" cy="940753"/>
          </a:xfrm>
          <a:prstGeom prst="straightConnector1">
            <a:avLst/>
          </a:prstGeom>
          <a:ln w="76200">
            <a:solidFill>
              <a:srgbClr val="A3406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4228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5E48AAA-D493-0132-E848-DE9F35F761F0}"/>
              </a:ext>
            </a:extLst>
          </p:cNvPr>
          <p:cNvSpPr txBox="1"/>
          <p:nvPr/>
        </p:nvSpPr>
        <p:spPr>
          <a:xfrm>
            <a:off x="609600" y="1910625"/>
            <a:ext cx="4646275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model is described in a JSON document, consisting of: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Metadata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Timestepper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Solver (glpk)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Nodes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Edges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Parameters</a:t>
            </a:r>
          </a:p>
          <a:p>
            <a:pPr>
              <a:defRPr/>
            </a:pPr>
            <a:endParaRPr lang="en-GB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en-GB" dirty="0"/>
              <a:t>Data can be read in from external files, using the pandas module: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dirty="0"/>
              <a:t>Comma separated values (.csv)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dirty="0"/>
              <a:t>Excel (.xls, .xlsx)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GB" dirty="0"/>
              <a:t>HDF5 (.h5)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7EDF9B-D324-EF61-CA81-41D47B9844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1234" y="916097"/>
            <a:ext cx="5961270" cy="521691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4" descr="Pywr · GitHub">
            <a:extLst>
              <a:ext uri="{FF2B5EF4-FFF2-40B4-BE49-F238E27FC236}">
                <a16:creationId xmlns:a16="http://schemas.microsoft.com/office/drawing/2014/main" id="{B7105575-6764-5B6A-9F1C-917A93477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15" y="437125"/>
            <a:ext cx="1301931" cy="1301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8845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BD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636CE9C-A3E5-75B6-F8BC-D7C1303187F7}"/>
              </a:ext>
            </a:extLst>
          </p:cNvPr>
          <p:cNvGrpSpPr/>
          <p:nvPr/>
        </p:nvGrpSpPr>
        <p:grpSpPr>
          <a:xfrm>
            <a:off x="1022060" y="0"/>
            <a:ext cx="8032206" cy="6858001"/>
            <a:chOff x="2283047" y="0"/>
            <a:chExt cx="8032206" cy="685800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B26B38C-CBB9-893F-E430-C34C887BA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81881" y="0"/>
              <a:ext cx="6117168" cy="6858000"/>
            </a:xfrm>
            <a:prstGeom prst="rect">
              <a:avLst/>
            </a:prstGeom>
          </p:spPr>
        </p:pic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C82EB7AC-0DFF-42AE-4C55-C3F97025E234}"/>
                </a:ext>
              </a:extLst>
            </p:cNvPr>
            <p:cNvSpPr/>
            <p:nvPr/>
          </p:nvSpPr>
          <p:spPr>
            <a:xfrm>
              <a:off x="2283047" y="787940"/>
              <a:ext cx="797668" cy="1245141"/>
            </a:xfrm>
            <a:prstGeom prst="ellipse">
              <a:avLst/>
            </a:prstGeom>
            <a:solidFill>
              <a:srgbClr val="99BDC8"/>
            </a:solidFill>
            <a:ln>
              <a:solidFill>
                <a:srgbClr val="99BDC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F89DDAC-9909-D8A8-9437-CC0EC1441EB7}"/>
                </a:ext>
              </a:extLst>
            </p:cNvPr>
            <p:cNvSpPr/>
            <p:nvPr/>
          </p:nvSpPr>
          <p:spPr>
            <a:xfrm>
              <a:off x="8064230" y="5275633"/>
              <a:ext cx="1403405" cy="1339175"/>
            </a:xfrm>
            <a:prstGeom prst="ellipse">
              <a:avLst/>
            </a:prstGeom>
            <a:solidFill>
              <a:srgbClr val="99BDC8"/>
            </a:solidFill>
            <a:ln>
              <a:solidFill>
                <a:srgbClr val="99BDC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818F747-CB3D-FBD4-A2C8-7CCDCA2182B1}"/>
                </a:ext>
              </a:extLst>
            </p:cNvPr>
            <p:cNvSpPr/>
            <p:nvPr/>
          </p:nvSpPr>
          <p:spPr>
            <a:xfrm>
              <a:off x="7951432" y="6191655"/>
              <a:ext cx="2363821" cy="666345"/>
            </a:xfrm>
            <a:prstGeom prst="rect">
              <a:avLst/>
            </a:prstGeom>
            <a:solidFill>
              <a:srgbClr val="99BDC8"/>
            </a:solidFill>
            <a:ln>
              <a:solidFill>
                <a:srgbClr val="99BDC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2242546-DBBB-4390-57D4-C8864B6689A2}"/>
                </a:ext>
              </a:extLst>
            </p:cNvPr>
            <p:cNvSpPr/>
            <p:nvPr/>
          </p:nvSpPr>
          <p:spPr>
            <a:xfrm>
              <a:off x="7510445" y="6663447"/>
              <a:ext cx="2081027" cy="194554"/>
            </a:xfrm>
            <a:prstGeom prst="rect">
              <a:avLst/>
            </a:prstGeom>
            <a:solidFill>
              <a:srgbClr val="99BDC8"/>
            </a:solidFill>
            <a:ln>
              <a:solidFill>
                <a:srgbClr val="99BDC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9CB7BC3-334C-961C-333F-7E5E9D5147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5226" y="3012993"/>
            <a:ext cx="3267306" cy="3669260"/>
          </a:xfrm>
          <a:prstGeom prst="rect">
            <a:avLst/>
          </a:prstGeom>
          <a:solidFill>
            <a:srgbClr val="0087E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7ACCE1C-5DAD-0FD9-1B9D-77336DAE07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483322"/>
              </p:ext>
            </p:extLst>
          </p:nvPr>
        </p:nvGraphicFramePr>
        <p:xfrm>
          <a:off x="6096000" y="175747"/>
          <a:ext cx="5916532" cy="2710481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5916532">
                  <a:extLst>
                    <a:ext uri="{9D8B030D-6E8A-4147-A177-3AD203B41FA5}">
                      <a16:colId xmlns:a16="http://schemas.microsoft.com/office/drawing/2014/main" val="1428542434"/>
                    </a:ext>
                  </a:extLst>
                </a:gridCol>
              </a:tblGrid>
              <a:tr h="1013369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rgbClr val="00214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Pywr-WREW</a:t>
                      </a:r>
                      <a:br>
                        <a:rPr lang="en-US" sz="1600" dirty="0">
                          <a:solidFill>
                            <a:srgbClr val="00214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600" dirty="0">
                          <a:solidFill>
                            <a:srgbClr val="00214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Water Resources model for England and Wales to enable strategic analysis of the drought resilience of water supply infrastructure</a:t>
                      </a:r>
                    </a:p>
                  </a:txBody>
                  <a:tcPr>
                    <a:lnL w="12700">
                      <a:noFill/>
                    </a:lnL>
                    <a:lnR w="12700">
                      <a:noFill/>
                    </a:lnR>
                    <a:lnT w="12700">
                      <a:noFill/>
                    </a:lnT>
                    <a:lnB w="1270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0240816"/>
                  </a:ext>
                </a:extLst>
              </a:tr>
              <a:tr h="16436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Project Aims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Build working national model in Pywr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Document model and data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(Best effort to) previous modelling results (National System Simulation Modelling project)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Pywr-WREW workflow on DAFNI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8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8492043"/>
                  </a:ext>
                </a:extLst>
              </a:tr>
            </a:tbl>
          </a:graphicData>
        </a:graphic>
      </p:graphicFrame>
      <p:pic>
        <p:nvPicPr>
          <p:cNvPr id="10" name="Picture 9" descr="A black background with grey letters&#10;&#10;Description automatically generated">
            <a:extLst>
              <a:ext uri="{FF2B5EF4-FFF2-40B4-BE49-F238E27FC236}">
                <a16:creationId xmlns:a16="http://schemas.microsoft.com/office/drawing/2014/main" id="{5893A076-89FD-A9AC-C1E1-5C80F424AC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276" y="78377"/>
            <a:ext cx="1733567" cy="41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0535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262C89F-5E3C-7977-66F6-AE44FF4259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598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A364729-2C38-4953-A66C-606F0A24F001}"/>
              </a:ext>
            </a:extLst>
          </p:cNvPr>
          <p:cNvCxnSpPr/>
          <p:nvPr/>
        </p:nvCxnSpPr>
        <p:spPr>
          <a:xfrm flipV="1">
            <a:off x="1985554" y="1881051"/>
            <a:ext cx="757646" cy="269966"/>
          </a:xfrm>
          <a:prstGeom prst="straightConnector1">
            <a:avLst/>
          </a:prstGeom>
          <a:ln w="76200">
            <a:solidFill>
              <a:srgbClr val="A3406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0D12601B-6720-5C3A-C29D-FFE06CD75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7896" y="549000"/>
            <a:ext cx="8816208" cy="5760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33031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966B26-9D93-789F-715B-32BAFE3CC3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598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4FDC5613-8436-D877-32AD-6433D311D79C}"/>
              </a:ext>
            </a:extLst>
          </p:cNvPr>
          <p:cNvCxnSpPr/>
          <p:nvPr/>
        </p:nvCxnSpPr>
        <p:spPr>
          <a:xfrm flipV="1">
            <a:off x="4284617" y="4047308"/>
            <a:ext cx="757646" cy="269966"/>
          </a:xfrm>
          <a:prstGeom prst="straightConnector1">
            <a:avLst/>
          </a:prstGeom>
          <a:ln w="76200">
            <a:solidFill>
              <a:srgbClr val="A3406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22388221-71A1-07D6-4E62-0B6EE48055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7896" y="549000"/>
            <a:ext cx="8816208" cy="5760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6098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966B26-9D93-789F-715B-32BAFE3CC3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598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200EA7-AB8C-66B2-F3BD-CA36C1174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581" y="153792"/>
            <a:ext cx="3711403" cy="24248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E14CC7-2154-77AF-77A6-D4ACEF5368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9080" y="1464236"/>
            <a:ext cx="7983499" cy="521254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36732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NCL Logo Theme">
  <a:themeElements>
    <a:clrScheme name="NCL Brand Refresh 2023">
      <a:dk1>
        <a:srgbClr val="051435"/>
      </a:dk1>
      <a:lt1>
        <a:sysClr val="window" lastClr="FFFFFF"/>
      </a:lt1>
      <a:dk2>
        <a:srgbClr val="003A65"/>
      </a:dk2>
      <a:lt2>
        <a:srgbClr val="8ED8F8"/>
      </a:lt2>
      <a:accent1>
        <a:srgbClr val="0073BC"/>
      </a:accent1>
      <a:accent2>
        <a:srgbClr val="29B7EA"/>
      </a:accent2>
      <a:accent3>
        <a:srgbClr val="C60C30"/>
      </a:accent3>
      <a:accent4>
        <a:srgbClr val="00A39B"/>
      </a:accent4>
      <a:accent5>
        <a:srgbClr val="5B9BD5"/>
      </a:accent5>
      <a:accent6>
        <a:srgbClr val="FDC82F"/>
      </a:accent6>
      <a:hlink>
        <a:srgbClr val="0073BC"/>
      </a:hlink>
      <a:folHlink>
        <a:srgbClr val="0073BC"/>
      </a:folHlink>
    </a:clrScheme>
    <a:fontScheme name="Derailed">
      <a:majorFont>
        <a:latin typeface="Derailed ExtraBold"/>
        <a:ea typeface=""/>
        <a:cs typeface=""/>
      </a:majorFont>
      <a:minorFont>
        <a:latin typeface="Derail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niversity PP template original Jan 24" id="{3DE127D8-F142-4FAA-99B6-1CAB775FE706}" vid="{0BA3CB3D-2771-47F1-B604-C5145D4B0B98}"/>
    </a:ext>
  </a:extLst>
</a:theme>
</file>

<file path=ppt/theme/theme2.xml><?xml version="1.0" encoding="utf-8"?>
<a:theme xmlns:a="http://schemas.openxmlformats.org/drawingml/2006/main" name="Global Logo Theme">
  <a:themeElements>
    <a:clrScheme name="NCL Brand Refresh 2023">
      <a:dk1>
        <a:srgbClr val="051435"/>
      </a:dk1>
      <a:lt1>
        <a:sysClr val="window" lastClr="FFFFFF"/>
      </a:lt1>
      <a:dk2>
        <a:srgbClr val="003A65"/>
      </a:dk2>
      <a:lt2>
        <a:srgbClr val="8ED8F8"/>
      </a:lt2>
      <a:accent1>
        <a:srgbClr val="0073BC"/>
      </a:accent1>
      <a:accent2>
        <a:srgbClr val="29B7EA"/>
      </a:accent2>
      <a:accent3>
        <a:srgbClr val="C60C30"/>
      </a:accent3>
      <a:accent4>
        <a:srgbClr val="00A39B"/>
      </a:accent4>
      <a:accent5>
        <a:srgbClr val="5B9BD5"/>
      </a:accent5>
      <a:accent6>
        <a:srgbClr val="FDC82F"/>
      </a:accent6>
      <a:hlink>
        <a:srgbClr val="0073BC"/>
      </a:hlink>
      <a:folHlink>
        <a:srgbClr val="0073BC"/>
      </a:folHlink>
    </a:clrScheme>
    <a:fontScheme name="Derailed">
      <a:majorFont>
        <a:latin typeface="Derailed ExtraBold"/>
        <a:ea typeface=""/>
        <a:cs typeface=""/>
      </a:majorFont>
      <a:minorFont>
        <a:latin typeface="Derail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niversity PP template original Jan 24" id="{3DE127D8-F142-4FAA-99B6-1CAB775FE706}" vid="{21C74681-E23E-428D-AF03-A0D0DE8B75C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3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ABBA5D73-13F7-4307-AE92-2B0A026884AD}">
  <we:reference id="3e0fcce7-415c-4081-926c-b4e449c650e4" version="1.1.0.2" store="EXCatalog" storeType="EXCatalog"/>
  <we:alternateReferences>
    <we:reference id="WA200004709" version="1.1.0.2" store="en-GB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075EE2FFFAF2947BEFB6D2A9E2A1DB5" ma:contentTypeVersion="19" ma:contentTypeDescription="Create a new document." ma:contentTypeScope="" ma:versionID="ea0e69f87652aeb592fddd77f94ab240">
  <xsd:schema xmlns:xsd="http://www.w3.org/2001/XMLSchema" xmlns:xs="http://www.w3.org/2001/XMLSchema" xmlns:p="http://schemas.microsoft.com/office/2006/metadata/properties" xmlns:ns2="337e5bc2-2713-4f7c-ac33-667c8c7d6476" xmlns:ns3="5862f945-c35f-40d4-8549-e734715c9364" targetNamespace="http://schemas.microsoft.com/office/2006/metadata/properties" ma:root="true" ma:fieldsID="d4e1c114551842a5eb9c62284944713f" ns2:_="" ns3:_="">
    <xsd:import namespace="337e5bc2-2713-4f7c-ac33-667c8c7d6476"/>
    <xsd:import namespace="5862f945-c35f-40d4-8549-e734715c936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content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7e5bc2-2713-4f7c-ac33-667c8c7d647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e07c91c-676c-4292-ab42-0332d43006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content" ma:index="24" nillable="true" ma:displayName="content" ma:description="first presentation - Tim Yates" ma:format="Dropdown" ma:internalName="content">
      <xsd:simpleType>
        <xsd:restriction base="dms:Text">
          <xsd:maxLength value="255"/>
        </xsd:restriction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62f945-c35f-40d4-8549-e734715c936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c4a0a0e-4355-4652-9088-3e69931c7d7a}" ma:internalName="TaxCatchAll" ma:showField="CatchAllData" ma:web="5862f945-c35f-40d4-8549-e734715c936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37e5bc2-2713-4f7c-ac33-667c8c7d6476">
      <Terms xmlns="http://schemas.microsoft.com/office/infopath/2007/PartnerControls"/>
    </lcf76f155ced4ddcb4097134ff3c332f>
    <TaxCatchAll xmlns="5862f945-c35f-40d4-8549-e734715c9364" xsi:nil="true"/>
    <content xmlns="337e5bc2-2713-4f7c-ac33-667c8c7d6476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8F02A2A-663E-4AD5-A3D0-146F347C5C89}"/>
</file>

<file path=customXml/itemProps2.xml><?xml version="1.0" encoding="utf-8"?>
<ds:datastoreItem xmlns:ds="http://schemas.openxmlformats.org/officeDocument/2006/customXml" ds:itemID="{0328FD35-DF2D-4D92-9148-0559B5F15577}">
  <ds:schemaRefs>
    <ds:schemaRef ds:uri="http://schemas.microsoft.com/office/2006/metadata/properties"/>
    <ds:schemaRef ds:uri="http://schemas.microsoft.com/office/infopath/2007/PartnerControls"/>
    <ds:schemaRef ds:uri="b839386e-b7d7-4cb6-bf9c-419cde42c50a"/>
    <ds:schemaRef ds:uri="2fe12d4f-1a47-4dc1-af84-0bcca2403c69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A2641C4F-3CBE-4AF4-BF52-EECDD85AF76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University PP template original Jan 24</Template>
  <TotalTime>155</TotalTime>
  <Words>382</Words>
  <Application>Microsoft Office PowerPoint</Application>
  <PresentationFormat>Widescreen</PresentationFormat>
  <Paragraphs>63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Calibri</vt:lpstr>
      <vt:lpstr>Calibri Light</vt:lpstr>
      <vt:lpstr>Derailed</vt:lpstr>
      <vt:lpstr>Derailed Light</vt:lpstr>
      <vt:lpstr>Roboto</vt:lpstr>
      <vt:lpstr>NCL Logo Theme</vt:lpstr>
      <vt:lpstr>Global Logo Theme</vt:lpstr>
      <vt:lpstr>Office Theme</vt:lpstr>
      <vt:lpstr>Pywr-WREW A Water Resources model for England and Wales to enable strategic analysis of the drought resilience of water supply infrastructure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Pywr-WREW A Water Resources model for England and Wales to enable strategic analysis of the drought resilience of water supply infrastructure</vt:lpstr>
    </vt:vector>
  </TitlesOfParts>
  <Company>Newcastle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Pywr-WREW A Water Resources model for England and Wales to enable strategic analysis of the drought resilience of water supply infrastructure</dc:title>
  <dc:creator>Anna Murgatroyd</dc:creator>
  <cp:keywords>Template Version 1.6</cp:keywords>
  <cp:lastModifiedBy>Anna Murgatroyd</cp:lastModifiedBy>
  <cp:revision>1</cp:revision>
  <dcterms:created xsi:type="dcterms:W3CDTF">2024-09-04T09:02:01Z</dcterms:created>
  <dcterms:modified xsi:type="dcterms:W3CDTF">2024-09-06T09:10:36Z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0x010100E075EE2FFFAF2947BEFB6D2A9E2A1DB5</vt:lpwstr>
  </property>
</Properties>
</file>